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28" r:id="rId3"/>
    <p:sldId id="258" r:id="rId4"/>
    <p:sldId id="260" r:id="rId5"/>
    <p:sldId id="341" r:id="rId6"/>
    <p:sldId id="262" r:id="rId7"/>
    <p:sldId id="264" r:id="rId8"/>
    <p:sldId id="266" r:id="rId9"/>
    <p:sldId id="268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Ranchers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A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0ff5ca009_7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0ff5ca009_7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70ff5ca009_7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70ff5ca009_7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70f1f795cd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70f1f795cd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70f1f795cd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70f1f795cd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70f1f795cd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70f1f795cd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student who says the number first is the winner.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86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0f1f795c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0f1f795c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Boy the hear the song.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0f1f795c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70f1f795c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numbers to hear sound and the second click to see animations.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chuot theo audio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70f1f795c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70f1f795c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87200" y="1588308"/>
            <a:ext cx="3244800" cy="17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87200" y="3305593"/>
            <a:ext cx="3244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6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019300" y="1082038"/>
            <a:ext cx="5529600" cy="171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0" y="2811213"/>
            <a:ext cx="9145200" cy="478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/>
          <p:nvPr/>
        </p:nvSpPr>
        <p:spPr>
          <a:xfrm>
            <a:off x="-16800" y="-1200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">
    <p:bg>
      <p:bgPr>
        <a:solidFill>
          <a:schemeClr val="accent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1037275" y="1832700"/>
            <a:ext cx="1890900" cy="1017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2"/>
          </p:nvPr>
        </p:nvSpPr>
        <p:spPr>
          <a:xfrm>
            <a:off x="3626555" y="1832700"/>
            <a:ext cx="1890900" cy="1017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3"/>
          </p:nvPr>
        </p:nvSpPr>
        <p:spPr>
          <a:xfrm>
            <a:off x="6215825" y="1832700"/>
            <a:ext cx="1890900" cy="1017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1037275" y="3231275"/>
            <a:ext cx="1890900" cy="1017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5"/>
          </p:nvPr>
        </p:nvSpPr>
        <p:spPr>
          <a:xfrm>
            <a:off x="3626555" y="3231275"/>
            <a:ext cx="1890900" cy="1017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215825" y="3231275"/>
            <a:ext cx="1890900" cy="1017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713225" y="74587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844400" y="1919708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3433643" y="1919708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/>
          </p:nvPr>
        </p:nvSpPr>
        <p:spPr>
          <a:xfrm>
            <a:off x="6022897" y="1919708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/>
          </p:nvPr>
        </p:nvSpPr>
        <p:spPr>
          <a:xfrm>
            <a:off x="844400" y="33181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/>
          </p:nvPr>
        </p:nvSpPr>
        <p:spPr>
          <a:xfrm>
            <a:off x="3433643" y="33181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/>
          </p:nvPr>
        </p:nvSpPr>
        <p:spPr>
          <a:xfrm>
            <a:off x="6022897" y="33181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2">
    <p:bg>
      <p:bgPr>
        <a:solidFill>
          <a:schemeClr val="accent4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787200" y="747890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2"/>
          </p:nvPr>
        </p:nvSpPr>
        <p:spPr>
          <a:xfrm>
            <a:off x="1277350" y="1961518"/>
            <a:ext cx="21837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1"/>
          </p:nvPr>
        </p:nvSpPr>
        <p:spPr>
          <a:xfrm>
            <a:off x="1538950" y="2300906"/>
            <a:ext cx="1922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3"/>
          </p:nvPr>
        </p:nvSpPr>
        <p:spPr>
          <a:xfrm>
            <a:off x="1277350" y="3283536"/>
            <a:ext cx="21837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4"/>
          </p:nvPr>
        </p:nvSpPr>
        <p:spPr>
          <a:xfrm>
            <a:off x="1538950" y="3770323"/>
            <a:ext cx="1922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5"/>
          </p:nvPr>
        </p:nvSpPr>
        <p:spPr>
          <a:xfrm>
            <a:off x="5683025" y="1809112"/>
            <a:ext cx="21837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6"/>
          </p:nvPr>
        </p:nvSpPr>
        <p:spPr>
          <a:xfrm>
            <a:off x="5683025" y="2300900"/>
            <a:ext cx="1922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7"/>
          </p:nvPr>
        </p:nvSpPr>
        <p:spPr>
          <a:xfrm>
            <a:off x="5683025" y="3435936"/>
            <a:ext cx="21837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8"/>
          </p:nvPr>
        </p:nvSpPr>
        <p:spPr>
          <a:xfrm>
            <a:off x="5683025" y="3770323"/>
            <a:ext cx="19221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4">
    <p:bg>
      <p:bgPr>
        <a:solidFill>
          <a:schemeClr val="accent6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787200" y="750562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 idx="2"/>
          </p:nvPr>
        </p:nvSpPr>
        <p:spPr>
          <a:xfrm>
            <a:off x="852700" y="3371415"/>
            <a:ext cx="23208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852700" y="3775946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3"/>
          </p:nvPr>
        </p:nvSpPr>
        <p:spPr>
          <a:xfrm>
            <a:off x="3411597" y="3371415"/>
            <a:ext cx="23208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4"/>
          </p:nvPr>
        </p:nvSpPr>
        <p:spPr>
          <a:xfrm>
            <a:off x="3411595" y="3775946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5"/>
          </p:nvPr>
        </p:nvSpPr>
        <p:spPr>
          <a:xfrm>
            <a:off x="5970504" y="3371415"/>
            <a:ext cx="23208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6"/>
          </p:nvPr>
        </p:nvSpPr>
        <p:spPr>
          <a:xfrm>
            <a:off x="5970500" y="3775946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5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787200" y="830295"/>
            <a:ext cx="3784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2"/>
          </p:nvPr>
        </p:nvSpPr>
        <p:spPr>
          <a:xfrm>
            <a:off x="1278065" y="1782736"/>
            <a:ext cx="2531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278050" y="2203031"/>
            <a:ext cx="283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3"/>
          </p:nvPr>
        </p:nvSpPr>
        <p:spPr>
          <a:xfrm>
            <a:off x="1278055" y="2684585"/>
            <a:ext cx="2531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4"/>
          </p:nvPr>
        </p:nvSpPr>
        <p:spPr>
          <a:xfrm>
            <a:off x="1278050" y="3082875"/>
            <a:ext cx="283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5"/>
          </p:nvPr>
        </p:nvSpPr>
        <p:spPr>
          <a:xfrm>
            <a:off x="1278065" y="3564437"/>
            <a:ext cx="2531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6"/>
          </p:nvPr>
        </p:nvSpPr>
        <p:spPr>
          <a:xfrm>
            <a:off x="1278050" y="3984731"/>
            <a:ext cx="283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CUSTOM_6">
    <p:bg>
      <p:bgPr>
        <a:solidFill>
          <a:schemeClr val="accent6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1278625" y="2773059"/>
            <a:ext cx="272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2"/>
          </p:nvPr>
        </p:nvSpPr>
        <p:spPr>
          <a:xfrm>
            <a:off x="5144725" y="2773066"/>
            <a:ext cx="278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"/>
          </p:nvPr>
        </p:nvSpPr>
        <p:spPr>
          <a:xfrm>
            <a:off x="1236975" y="2592559"/>
            <a:ext cx="2784900" cy="1653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3"/>
          </p:nvPr>
        </p:nvSpPr>
        <p:spPr>
          <a:xfrm>
            <a:off x="5130375" y="2592566"/>
            <a:ext cx="2784900" cy="1653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 idx="4"/>
          </p:nvPr>
        </p:nvSpPr>
        <p:spPr>
          <a:xfrm>
            <a:off x="774000" y="828175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7">
    <p:bg>
      <p:bgPr>
        <a:solidFill>
          <a:schemeClr val="accent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1864500" y="1815375"/>
            <a:ext cx="2121900" cy="1755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5157600" y="2492945"/>
            <a:ext cx="2121900" cy="1755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787200" y="748600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 idx="3"/>
          </p:nvPr>
        </p:nvSpPr>
        <p:spPr>
          <a:xfrm>
            <a:off x="2089489" y="1967769"/>
            <a:ext cx="1752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4"/>
          </p:nvPr>
        </p:nvSpPr>
        <p:spPr>
          <a:xfrm>
            <a:off x="5363100" y="2645334"/>
            <a:ext cx="1752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solidFill>
          <a:schemeClr val="accent4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3032925" y="3873337"/>
            <a:ext cx="3078300" cy="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2271225" y="1713691"/>
            <a:ext cx="4601700" cy="16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solidFill>
          <a:schemeClr val="accent6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2392100" y="746469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1"/>
          </p:nvPr>
        </p:nvSpPr>
        <p:spPr>
          <a:xfrm>
            <a:off x="4644935" y="3432753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2"/>
          </p:nvPr>
        </p:nvSpPr>
        <p:spPr>
          <a:xfrm>
            <a:off x="6563530" y="3432753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 idx="3" hasCustomPrompt="1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4" hasCustomPrompt="1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 idx="5" hasCustomPrompt="1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20"/>
          <p:cNvSpPr txBox="1">
            <a:spLocks noGrp="1"/>
          </p:cNvSpPr>
          <p:nvPr>
            <p:ph type="title" idx="6" hasCustomPrompt="1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7"/>
          </p:nvPr>
        </p:nvSpPr>
        <p:spPr>
          <a:xfrm>
            <a:off x="787197" y="3026340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8"/>
          </p:nvPr>
        </p:nvSpPr>
        <p:spPr>
          <a:xfrm>
            <a:off x="2705791" y="3026340"/>
            <a:ext cx="1840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9"/>
          </p:nvPr>
        </p:nvSpPr>
        <p:spPr>
          <a:xfrm>
            <a:off x="6497980" y="3030949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3"/>
          </p:nvPr>
        </p:nvSpPr>
        <p:spPr>
          <a:xfrm>
            <a:off x="852747" y="3439146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4"/>
          </p:nvPr>
        </p:nvSpPr>
        <p:spPr>
          <a:xfrm>
            <a:off x="2748841" y="3439146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15"/>
          </p:nvPr>
        </p:nvSpPr>
        <p:spPr>
          <a:xfrm>
            <a:off x="4579385" y="3030949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grpSp>
        <p:nvGrpSpPr>
          <p:cNvPr id="133" name="Google Shape;133;p20"/>
          <p:cNvGrpSpPr/>
          <p:nvPr/>
        </p:nvGrpSpPr>
        <p:grpSpPr>
          <a:xfrm>
            <a:off x="578802" y="793500"/>
            <a:ext cx="750223" cy="600349"/>
            <a:chOff x="578802" y="793500"/>
            <a:chExt cx="750223" cy="600349"/>
          </a:xfrm>
        </p:grpSpPr>
        <p:sp>
          <p:nvSpPr>
            <p:cNvPr id="134" name="Google Shape;134;p20"/>
            <p:cNvSpPr/>
            <p:nvPr/>
          </p:nvSpPr>
          <p:spPr>
            <a:xfrm>
              <a:off x="578802" y="821152"/>
              <a:ext cx="572560" cy="57269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1086325" y="793500"/>
              <a:ext cx="242700" cy="2427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20"/>
          <p:cNvGrpSpPr/>
          <p:nvPr/>
        </p:nvGrpSpPr>
        <p:grpSpPr>
          <a:xfrm rot="10800000">
            <a:off x="7841477" y="732650"/>
            <a:ext cx="750223" cy="600349"/>
            <a:chOff x="578802" y="793500"/>
            <a:chExt cx="750223" cy="600349"/>
          </a:xfrm>
        </p:grpSpPr>
        <p:sp>
          <p:nvSpPr>
            <p:cNvPr id="137" name="Google Shape;137;p20"/>
            <p:cNvSpPr/>
            <p:nvPr/>
          </p:nvSpPr>
          <p:spPr>
            <a:xfrm>
              <a:off x="578802" y="821152"/>
              <a:ext cx="572560" cy="57269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0"/>
            <p:cNvSpPr/>
            <p:nvPr/>
          </p:nvSpPr>
          <p:spPr>
            <a:xfrm>
              <a:off x="1086325" y="793500"/>
              <a:ext cx="242700" cy="242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889525" y="1397300"/>
            <a:ext cx="747300" cy="74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/>
          <p:nvPr/>
        </p:nvSpPr>
        <p:spPr>
          <a:xfrm>
            <a:off x="7980425" y="1334375"/>
            <a:ext cx="275400" cy="27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7440575" y="3955875"/>
            <a:ext cx="492000" cy="49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2872600" y="585100"/>
            <a:ext cx="492000" cy="49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1636825" y="3028950"/>
            <a:ext cx="275400" cy="27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636175" y="1795950"/>
            <a:ext cx="747300" cy="74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6457825" y="901050"/>
            <a:ext cx="275400" cy="27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751825" y="3832950"/>
            <a:ext cx="412800" cy="412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2872600" y="2952750"/>
            <a:ext cx="33987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431325" y="3775977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770175" y="1795950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4" name="Google Shape;24;p3"/>
          <p:cNvGrpSpPr/>
          <p:nvPr/>
        </p:nvGrpSpPr>
        <p:grpSpPr>
          <a:xfrm>
            <a:off x="769245" y="613803"/>
            <a:ext cx="7564105" cy="3519171"/>
            <a:chOff x="769245" y="613803"/>
            <a:chExt cx="7564105" cy="3519171"/>
          </a:xfrm>
        </p:grpSpPr>
        <p:grpSp>
          <p:nvGrpSpPr>
            <p:cNvPr id="25" name="Google Shape;25;p3"/>
            <p:cNvGrpSpPr/>
            <p:nvPr/>
          </p:nvGrpSpPr>
          <p:grpSpPr>
            <a:xfrm>
              <a:off x="1115120" y="613803"/>
              <a:ext cx="7218230" cy="3519171"/>
              <a:chOff x="1115120" y="613803"/>
              <a:chExt cx="7218230" cy="3519171"/>
            </a:xfrm>
          </p:grpSpPr>
          <p:sp>
            <p:nvSpPr>
              <p:cNvPr id="26" name="Google Shape;26;p3"/>
              <p:cNvSpPr/>
              <p:nvPr/>
            </p:nvSpPr>
            <p:spPr>
              <a:xfrm>
                <a:off x="1115120" y="2595653"/>
                <a:ext cx="155700" cy="155700"/>
              </a:xfrm>
              <a:prstGeom prst="diamond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 rot="5400000">
                <a:off x="7316875" y="3436662"/>
                <a:ext cx="148800" cy="128700"/>
              </a:xfrm>
              <a:prstGeom prst="triangle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8216950" y="2952750"/>
                <a:ext cx="116400" cy="116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 rot="5400000">
                <a:off x="2313850" y="1064387"/>
                <a:ext cx="148800" cy="128700"/>
              </a:xfrm>
              <a:prstGeom prst="triangle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7697995" y="613803"/>
                <a:ext cx="155700" cy="155700"/>
              </a:xfrm>
              <a:prstGeom prst="diamond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580750" y="4016575"/>
                <a:ext cx="116400" cy="116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32;p3"/>
            <p:cNvSpPr/>
            <p:nvPr/>
          </p:nvSpPr>
          <p:spPr>
            <a:xfrm>
              <a:off x="769245" y="841053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5400000">
              <a:off x="7011850" y="1768012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5086000" y="73982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CUSTOM_10">
    <p:bg>
      <p:bgPr>
        <a:solidFill>
          <a:schemeClr val="accent6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 hasCustomPrompt="1"/>
          </p:nvPr>
        </p:nvSpPr>
        <p:spPr>
          <a:xfrm>
            <a:off x="1277589" y="891562"/>
            <a:ext cx="3008100" cy="6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1"/>
          </p:nvPr>
        </p:nvSpPr>
        <p:spPr>
          <a:xfrm>
            <a:off x="1277597" y="1404791"/>
            <a:ext cx="3008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 idx="2" hasCustomPrompt="1"/>
          </p:nvPr>
        </p:nvSpPr>
        <p:spPr>
          <a:xfrm>
            <a:off x="3257963" y="2096675"/>
            <a:ext cx="3008100" cy="6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3"/>
          </p:nvPr>
        </p:nvSpPr>
        <p:spPr>
          <a:xfrm>
            <a:off x="3257935" y="2609803"/>
            <a:ext cx="3008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 idx="4" hasCustomPrompt="1"/>
          </p:nvPr>
        </p:nvSpPr>
        <p:spPr>
          <a:xfrm>
            <a:off x="5080612" y="3359625"/>
            <a:ext cx="3008100" cy="6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5"/>
          </p:nvPr>
        </p:nvSpPr>
        <p:spPr>
          <a:xfrm>
            <a:off x="5080610" y="3872750"/>
            <a:ext cx="3008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f Text 1">
  <p:cSld name="CUSTOM_11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787200" y="1661289"/>
            <a:ext cx="3029700" cy="12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1"/>
          </p:nvPr>
        </p:nvSpPr>
        <p:spPr>
          <a:xfrm>
            <a:off x="787200" y="2852507"/>
            <a:ext cx="30297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CUSTOM_1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789425" y="844372"/>
            <a:ext cx="3503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1"/>
          </p:nvPr>
        </p:nvSpPr>
        <p:spPr>
          <a:xfrm>
            <a:off x="787200" y="1686168"/>
            <a:ext cx="28764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3"/>
          <p:cNvSpPr txBox="1"/>
          <p:nvPr/>
        </p:nvSpPr>
        <p:spPr>
          <a:xfrm>
            <a:off x="791784" y="3485700"/>
            <a:ext cx="31488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-GB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-GB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Flaticon</a:t>
            </a: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-GB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Freepik</a:t>
            </a: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CUSTOM_13">
    <p:bg>
      <p:bgPr>
        <a:solidFill>
          <a:schemeClr val="accent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2414250" y="2368484"/>
            <a:ext cx="4315500" cy="13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1"/>
          </p:nvPr>
        </p:nvSpPr>
        <p:spPr>
          <a:xfrm>
            <a:off x="2500400" y="3618384"/>
            <a:ext cx="41433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56" name="Google Shape;156;p24"/>
          <p:cNvGrpSpPr/>
          <p:nvPr/>
        </p:nvGrpSpPr>
        <p:grpSpPr>
          <a:xfrm>
            <a:off x="603289" y="562457"/>
            <a:ext cx="8022032" cy="3804345"/>
            <a:chOff x="603289" y="562457"/>
            <a:chExt cx="8022032" cy="3804345"/>
          </a:xfrm>
        </p:grpSpPr>
        <p:sp>
          <p:nvSpPr>
            <p:cNvPr id="157" name="Google Shape;157;p24"/>
            <p:cNvSpPr/>
            <p:nvPr/>
          </p:nvSpPr>
          <p:spPr>
            <a:xfrm>
              <a:off x="6562317" y="763432"/>
              <a:ext cx="416806" cy="416906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7992950" y="2287350"/>
              <a:ext cx="252000" cy="25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603289" y="562457"/>
              <a:ext cx="294000" cy="2940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4"/>
            <p:cNvSpPr/>
            <p:nvPr/>
          </p:nvSpPr>
          <p:spPr>
            <a:xfrm rot="5400000">
              <a:off x="2065925" y="1193400"/>
              <a:ext cx="194700" cy="1686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8358595" y="562462"/>
              <a:ext cx="226800" cy="226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1200125" y="1893728"/>
              <a:ext cx="137100" cy="137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867867" y="1926857"/>
              <a:ext cx="416806" cy="416906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8244950" y="2657428"/>
              <a:ext cx="137100" cy="137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3511200" y="674248"/>
              <a:ext cx="226800" cy="226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8431521" y="4173002"/>
              <a:ext cx="193800" cy="1938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 rot="5400000">
              <a:off x="777875" y="3740675"/>
              <a:ext cx="148500" cy="1284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4966369" y="893654"/>
              <a:ext cx="145500" cy="1455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8">
    <p:bg>
      <p:bgPr>
        <a:solidFill>
          <a:schemeClr val="accen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2930825" y="2952750"/>
            <a:ext cx="32826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3431325" y="3775977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/>
          <p:nvPr/>
        </p:nvSpPr>
        <p:spPr>
          <a:xfrm>
            <a:off x="889525" y="1158100"/>
            <a:ext cx="731100" cy="73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5"/>
          <p:cNvSpPr/>
          <p:nvPr/>
        </p:nvSpPr>
        <p:spPr>
          <a:xfrm>
            <a:off x="7854350" y="700350"/>
            <a:ext cx="401400" cy="401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5"/>
          <p:cNvSpPr/>
          <p:nvPr/>
        </p:nvSpPr>
        <p:spPr>
          <a:xfrm>
            <a:off x="7071525" y="2170350"/>
            <a:ext cx="258900" cy="25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691991" y="4103250"/>
            <a:ext cx="285000" cy="28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1729800" y="2759100"/>
            <a:ext cx="511500" cy="51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7652100" y="3791950"/>
            <a:ext cx="731100" cy="73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3625900" y="642150"/>
            <a:ext cx="258900" cy="25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title" idx="2" hasCustomPrompt="1"/>
          </p:nvPr>
        </p:nvSpPr>
        <p:spPr>
          <a:xfrm>
            <a:off x="3770175" y="1795950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80" name="Google Shape;180;p25"/>
          <p:cNvGrpSpPr/>
          <p:nvPr/>
        </p:nvGrpSpPr>
        <p:grpSpPr>
          <a:xfrm>
            <a:off x="759975" y="595778"/>
            <a:ext cx="7450925" cy="3540534"/>
            <a:chOff x="759975" y="595778"/>
            <a:chExt cx="7450925" cy="3540534"/>
          </a:xfrm>
        </p:grpSpPr>
        <p:sp>
          <p:nvSpPr>
            <p:cNvPr id="181" name="Google Shape;181;p25"/>
            <p:cNvSpPr/>
            <p:nvPr/>
          </p:nvSpPr>
          <p:spPr>
            <a:xfrm>
              <a:off x="1115120" y="2595653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5"/>
            <p:cNvSpPr/>
            <p:nvPr/>
          </p:nvSpPr>
          <p:spPr>
            <a:xfrm rot="5400000">
              <a:off x="7061550" y="3688287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5"/>
            <p:cNvSpPr/>
            <p:nvPr/>
          </p:nvSpPr>
          <p:spPr>
            <a:xfrm rot="5400000">
              <a:off x="2037600" y="1730737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5"/>
            <p:cNvSpPr/>
            <p:nvPr/>
          </p:nvSpPr>
          <p:spPr>
            <a:xfrm>
              <a:off x="2930820" y="595778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5"/>
            <p:cNvSpPr/>
            <p:nvPr/>
          </p:nvSpPr>
          <p:spPr>
            <a:xfrm>
              <a:off x="759975" y="792129"/>
              <a:ext cx="121500" cy="121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5"/>
            <p:cNvSpPr/>
            <p:nvPr/>
          </p:nvSpPr>
          <p:spPr>
            <a:xfrm>
              <a:off x="8089400" y="2799404"/>
              <a:ext cx="121500" cy="121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7440670" y="1322403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5642250" y="814654"/>
              <a:ext cx="121500" cy="121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5"/>
            <p:cNvSpPr/>
            <p:nvPr/>
          </p:nvSpPr>
          <p:spPr>
            <a:xfrm rot="5400000">
              <a:off x="1641775" y="3997562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9">
    <p:bg>
      <p:bgPr>
        <a:solidFill>
          <a:schemeClr val="accen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26"/>
          <p:cNvGrpSpPr/>
          <p:nvPr/>
        </p:nvGrpSpPr>
        <p:grpSpPr>
          <a:xfrm>
            <a:off x="787200" y="569100"/>
            <a:ext cx="7475375" cy="3711175"/>
            <a:chOff x="787200" y="569100"/>
            <a:chExt cx="7475375" cy="3711175"/>
          </a:xfrm>
        </p:grpSpPr>
        <p:sp>
          <p:nvSpPr>
            <p:cNvPr id="192" name="Google Shape;192;p26"/>
            <p:cNvSpPr/>
            <p:nvPr/>
          </p:nvSpPr>
          <p:spPr>
            <a:xfrm>
              <a:off x="787200" y="775125"/>
              <a:ext cx="942600" cy="9426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787200" y="3586800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7168950" y="2053625"/>
              <a:ext cx="942600" cy="9426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6"/>
            <p:cNvSpPr/>
            <p:nvPr/>
          </p:nvSpPr>
          <p:spPr>
            <a:xfrm>
              <a:off x="5554825" y="569100"/>
              <a:ext cx="666600" cy="6666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6"/>
            <p:cNvSpPr/>
            <p:nvPr/>
          </p:nvSpPr>
          <p:spPr>
            <a:xfrm>
              <a:off x="7851575" y="3869275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6"/>
            <p:cNvSpPr/>
            <p:nvPr/>
          </p:nvSpPr>
          <p:spPr>
            <a:xfrm>
              <a:off x="7638050" y="937050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1313350" y="2532400"/>
              <a:ext cx="608700" cy="608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6"/>
            <p:cNvSpPr/>
            <p:nvPr/>
          </p:nvSpPr>
          <p:spPr>
            <a:xfrm>
              <a:off x="2581450" y="1306725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3043125" y="2952750"/>
            <a:ext cx="30579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subTitle" idx="1"/>
          </p:nvPr>
        </p:nvSpPr>
        <p:spPr>
          <a:xfrm>
            <a:off x="3431325" y="3775977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title" idx="2" hasCustomPrompt="1"/>
          </p:nvPr>
        </p:nvSpPr>
        <p:spPr>
          <a:xfrm>
            <a:off x="3770175" y="1795950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03" name="Google Shape;203;p26"/>
          <p:cNvGrpSpPr/>
          <p:nvPr/>
        </p:nvGrpSpPr>
        <p:grpSpPr>
          <a:xfrm>
            <a:off x="1022475" y="768737"/>
            <a:ext cx="7373450" cy="3473742"/>
            <a:chOff x="1022475" y="768737"/>
            <a:chExt cx="7373450" cy="3473742"/>
          </a:xfrm>
        </p:grpSpPr>
        <p:sp>
          <p:nvSpPr>
            <p:cNvPr id="204" name="Google Shape;204;p26"/>
            <p:cNvSpPr/>
            <p:nvPr/>
          </p:nvSpPr>
          <p:spPr>
            <a:xfrm rot="5400000">
              <a:off x="8257175" y="3383562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6"/>
            <p:cNvSpPr/>
            <p:nvPr/>
          </p:nvSpPr>
          <p:spPr>
            <a:xfrm>
              <a:off x="7115925" y="193812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6"/>
            <p:cNvSpPr/>
            <p:nvPr/>
          </p:nvSpPr>
          <p:spPr>
            <a:xfrm rot="5400000">
              <a:off x="2340900" y="778787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6"/>
            <p:cNvSpPr/>
            <p:nvPr/>
          </p:nvSpPr>
          <p:spPr>
            <a:xfrm>
              <a:off x="1598800" y="408872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6"/>
            <p:cNvSpPr/>
            <p:nvPr/>
          </p:nvSpPr>
          <p:spPr>
            <a:xfrm>
              <a:off x="1022475" y="2357704"/>
              <a:ext cx="109500" cy="1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5495625" y="1323004"/>
              <a:ext cx="109500" cy="1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6"/>
            <p:cNvSpPr/>
            <p:nvPr/>
          </p:nvSpPr>
          <p:spPr>
            <a:xfrm>
              <a:off x="7289450" y="4132979"/>
              <a:ext cx="109500" cy="1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6"/>
            <p:cNvSpPr/>
            <p:nvPr/>
          </p:nvSpPr>
          <p:spPr>
            <a:xfrm>
              <a:off x="2456425" y="217862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6"/>
            <p:cNvSpPr/>
            <p:nvPr/>
          </p:nvSpPr>
          <p:spPr>
            <a:xfrm rot="5400000">
              <a:off x="7158900" y="882462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0">
    <p:bg>
      <p:bgPr>
        <a:solidFill>
          <a:schemeClr val="accen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27"/>
          <p:cNvGrpSpPr/>
          <p:nvPr/>
        </p:nvGrpSpPr>
        <p:grpSpPr>
          <a:xfrm>
            <a:off x="1113950" y="661175"/>
            <a:ext cx="7196800" cy="3861775"/>
            <a:chOff x="1113950" y="661175"/>
            <a:chExt cx="7196800" cy="3861775"/>
          </a:xfrm>
        </p:grpSpPr>
        <p:sp>
          <p:nvSpPr>
            <p:cNvPr id="215" name="Google Shape;215;p27"/>
            <p:cNvSpPr/>
            <p:nvPr/>
          </p:nvSpPr>
          <p:spPr>
            <a:xfrm rot="5400000">
              <a:off x="1041500" y="733625"/>
              <a:ext cx="1072200" cy="9273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 rot="5400000">
              <a:off x="2043900" y="2083900"/>
              <a:ext cx="762300" cy="6594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 rot="5400000">
              <a:off x="7055250" y="733625"/>
              <a:ext cx="762300" cy="6594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 rot="5400000">
              <a:off x="6773700" y="2056450"/>
              <a:ext cx="357000" cy="3090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 rot="5400000">
              <a:off x="7505700" y="3717900"/>
              <a:ext cx="863400" cy="7467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 rot="5400000">
              <a:off x="1272475" y="2944900"/>
              <a:ext cx="357000" cy="3090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 rot="5400000">
              <a:off x="4319488" y="734900"/>
              <a:ext cx="357000" cy="3090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2557875" y="2952750"/>
            <a:ext cx="40284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7"/>
          <p:cNvSpPr txBox="1">
            <a:spLocks noGrp="1"/>
          </p:cNvSpPr>
          <p:nvPr>
            <p:ph type="subTitle" idx="1"/>
          </p:nvPr>
        </p:nvSpPr>
        <p:spPr>
          <a:xfrm>
            <a:off x="3431325" y="3781009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7"/>
          <p:cNvSpPr txBox="1">
            <a:spLocks noGrp="1"/>
          </p:cNvSpPr>
          <p:nvPr>
            <p:ph type="title" idx="2" hasCustomPrompt="1"/>
          </p:nvPr>
        </p:nvSpPr>
        <p:spPr>
          <a:xfrm>
            <a:off x="3770175" y="1795950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27"/>
          <p:cNvSpPr/>
          <p:nvPr/>
        </p:nvSpPr>
        <p:spPr>
          <a:xfrm rot="5400000">
            <a:off x="5484825" y="1210875"/>
            <a:ext cx="762300" cy="659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7"/>
          <p:cNvSpPr/>
          <p:nvPr/>
        </p:nvSpPr>
        <p:spPr>
          <a:xfrm rot="5400000">
            <a:off x="735750" y="3534900"/>
            <a:ext cx="762300" cy="659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7"/>
          <p:cNvSpPr/>
          <p:nvPr/>
        </p:nvSpPr>
        <p:spPr>
          <a:xfrm rot="5400000">
            <a:off x="7977750" y="2695950"/>
            <a:ext cx="357000" cy="3090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" name="Google Shape;228;p27"/>
          <p:cNvGrpSpPr/>
          <p:nvPr/>
        </p:nvGrpSpPr>
        <p:grpSpPr>
          <a:xfrm>
            <a:off x="906150" y="613803"/>
            <a:ext cx="7440225" cy="3674875"/>
            <a:chOff x="906150" y="613803"/>
            <a:chExt cx="7440225" cy="3674875"/>
          </a:xfrm>
        </p:grpSpPr>
        <p:sp>
          <p:nvSpPr>
            <p:cNvPr id="229" name="Google Shape;229;p27"/>
            <p:cNvSpPr/>
            <p:nvPr/>
          </p:nvSpPr>
          <p:spPr>
            <a:xfrm>
              <a:off x="2402270" y="3321878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7685125" y="1795950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5275770" y="613803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1580750" y="401657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2402275" y="1159425"/>
              <a:ext cx="116400" cy="11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8229975" y="882050"/>
              <a:ext cx="116400" cy="11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6430570" y="4132978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906150" y="2245150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f section + Description 1">
  <p:cSld name="CUSTOM_14">
    <p:bg>
      <p:bgPr>
        <a:solidFill>
          <a:schemeClr val="accent2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>
            <a:spLocks noGrp="1"/>
          </p:cNvSpPr>
          <p:nvPr>
            <p:ph type="title"/>
          </p:nvPr>
        </p:nvSpPr>
        <p:spPr>
          <a:xfrm>
            <a:off x="792125" y="2406782"/>
            <a:ext cx="2850600" cy="12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1"/>
          </p:nvPr>
        </p:nvSpPr>
        <p:spPr>
          <a:xfrm>
            <a:off x="796372" y="3562473"/>
            <a:ext cx="2850600" cy="8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f section + Description 2">
  <p:cSld name="CUSTOM_15">
    <p:bg>
      <p:bgPr>
        <a:solidFill>
          <a:schemeClr val="accent6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 txBox="1">
            <a:spLocks noGrp="1"/>
          </p:cNvSpPr>
          <p:nvPr>
            <p:ph type="title"/>
          </p:nvPr>
        </p:nvSpPr>
        <p:spPr>
          <a:xfrm>
            <a:off x="787200" y="747850"/>
            <a:ext cx="378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body" idx="1"/>
          </p:nvPr>
        </p:nvSpPr>
        <p:spPr>
          <a:xfrm>
            <a:off x="787200" y="1964013"/>
            <a:ext cx="296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17">
    <p:bg>
      <p:bgPr>
        <a:solidFill>
          <a:schemeClr val="accent2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787200" y="745837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4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788325" y="750831"/>
            <a:ext cx="75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88325" y="1485095"/>
            <a:ext cx="7717500" cy="29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05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>
            <a:off x="7376300" y="680125"/>
            <a:ext cx="1006897" cy="699158"/>
            <a:chOff x="7376300" y="680125"/>
            <a:chExt cx="1006897" cy="699158"/>
          </a:xfrm>
        </p:grpSpPr>
        <p:sp>
          <p:nvSpPr>
            <p:cNvPr id="39" name="Google Shape;39;p4"/>
            <p:cNvSpPr/>
            <p:nvPr/>
          </p:nvSpPr>
          <p:spPr>
            <a:xfrm>
              <a:off x="7684228" y="680125"/>
              <a:ext cx="698969" cy="69915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7376300" y="680128"/>
              <a:ext cx="413142" cy="413262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4"/>
          <p:cNvSpPr/>
          <p:nvPr/>
        </p:nvSpPr>
        <p:spPr>
          <a:xfrm>
            <a:off x="8278400" y="4338404"/>
            <a:ext cx="134100" cy="134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17_1">
    <p:bg>
      <p:bgPr>
        <a:solidFill>
          <a:schemeClr val="accent6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>
            <a:spLocks noGrp="1"/>
          </p:cNvSpPr>
          <p:nvPr>
            <p:ph type="title"/>
          </p:nvPr>
        </p:nvSpPr>
        <p:spPr>
          <a:xfrm>
            <a:off x="787200" y="789881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">
    <p:bg>
      <p:bgPr>
        <a:solidFill>
          <a:schemeClr val="accent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3">
    <p:bg>
      <p:bgPr>
        <a:solidFill>
          <a:schemeClr val="accent6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4572000" y="2114075"/>
            <a:ext cx="3784800" cy="23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050"/>
            </a:lvl1pPr>
            <a:lvl2pPr marL="914400" lvl="1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2"/>
          </p:nvPr>
        </p:nvSpPr>
        <p:spPr>
          <a:xfrm>
            <a:off x="787200" y="2951025"/>
            <a:ext cx="3595800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596850" y="495434"/>
            <a:ext cx="794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787200" y="745626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5353500" y="1669251"/>
            <a:ext cx="3029700" cy="12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5353500" y="2860469"/>
            <a:ext cx="30297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708950" y="0"/>
            <a:ext cx="2563800" cy="3341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33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1228788" y="1505575"/>
            <a:ext cx="30123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1222713" y="2281750"/>
            <a:ext cx="3018300" cy="13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6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737291" y="1976437"/>
            <a:ext cx="5669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2679714" y="2806888"/>
            <a:ext cx="38205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55200" y="353250"/>
            <a:ext cx="8433600" cy="443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nchers" panose="020B0903030202050004"/>
              <a:buNone/>
              <a:defRPr sz="35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○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■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○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■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○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 panose="020F0502020204030203"/>
              <a:buChar char="■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audio" Target="../media/audio1.wav"/><Relationship Id="rId4" Type="http://schemas.openxmlformats.org/officeDocument/2006/relationships/image" Target="../media/image3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9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0.GIF"/><Relationship Id="rId4" Type="http://schemas.openxmlformats.org/officeDocument/2006/relationships/audio" Target="../media/media19.mp3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1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1.wav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audio" Target="../media/audio1.wav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audio" Target="../media/audio1.wav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5" Type="http://schemas.openxmlformats.org/officeDocument/2006/relationships/audio" Target="../media/audio1.wav"/><Relationship Id="rId4" Type="http://schemas.openxmlformats.org/officeDocument/2006/relationships/image" Target="../media/image4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11" Type="http://schemas.openxmlformats.org/officeDocument/2006/relationships/image" Target="../media/image27.jpeg"/><Relationship Id="rId5" Type="http://schemas.openxmlformats.org/officeDocument/2006/relationships/image" Target="../media/image49.jpeg"/><Relationship Id="rId10" Type="http://schemas.openxmlformats.org/officeDocument/2006/relationships/image" Target="../media/image29.jpeg"/><Relationship Id="rId4" Type="http://schemas.openxmlformats.org/officeDocument/2006/relationships/audio" Target="../media/audio2.wav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1.wav"/><Relationship Id="rId5" Type="http://schemas.openxmlformats.org/officeDocument/2006/relationships/image" Target="../media/image35.bin"/><Relationship Id="rId4" Type="http://schemas.openxmlformats.org/officeDocument/2006/relationships/hyperlink" Target="https://www.youtube.com/watch?v=E7BRrNU25l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media" Target="../media/media12.mp3"/><Relationship Id="rId18" Type="http://schemas.openxmlformats.org/officeDocument/2006/relationships/audio" Target="../media/media14.mp3"/><Relationship Id="rId26" Type="http://schemas.openxmlformats.org/officeDocument/2006/relationships/image" Target="../media/image26.jpeg"/><Relationship Id="rId3" Type="http://schemas.microsoft.com/office/2007/relationships/media" Target="../media/media7.mp3"/><Relationship Id="rId21" Type="http://schemas.microsoft.com/office/2007/relationships/media" Target="../media/media16.mp3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microsoft.com/office/2007/relationships/media" Target="../media/media14.mp3"/><Relationship Id="rId25" Type="http://schemas.openxmlformats.org/officeDocument/2006/relationships/image" Target="../media/image25.jpeg"/><Relationship Id="rId33" Type="http://schemas.openxmlformats.org/officeDocument/2006/relationships/image" Target="../media/image31.GIF"/><Relationship Id="rId2" Type="http://schemas.openxmlformats.org/officeDocument/2006/relationships/audio" Target="../media/media6.mp3"/><Relationship Id="rId16" Type="http://schemas.openxmlformats.org/officeDocument/2006/relationships/audio" Target="../media/media13.mp3"/><Relationship Id="rId20" Type="http://schemas.openxmlformats.org/officeDocument/2006/relationships/audio" Target="../media/media15.mp3"/><Relationship Id="rId29" Type="http://schemas.openxmlformats.org/officeDocument/2006/relationships/image" Target="../media/image29.jpe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24" Type="http://schemas.openxmlformats.org/officeDocument/2006/relationships/notesSlide" Target="../notesSlides/notesSlide7.xml"/><Relationship Id="rId32" Type="http://schemas.openxmlformats.org/officeDocument/2006/relationships/image" Target="../media/image30.GIF"/><Relationship Id="rId5" Type="http://schemas.microsoft.com/office/2007/relationships/media" Target="../media/media8.mp3"/><Relationship Id="rId15" Type="http://schemas.microsoft.com/office/2007/relationships/media" Target="../media/media13.mp3"/><Relationship Id="rId23" Type="http://schemas.openxmlformats.org/officeDocument/2006/relationships/slideLayout" Target="../slideLayouts/slideLayout8.xml"/><Relationship Id="rId28" Type="http://schemas.openxmlformats.org/officeDocument/2006/relationships/image" Target="../media/image28.jpeg"/><Relationship Id="rId10" Type="http://schemas.openxmlformats.org/officeDocument/2006/relationships/audio" Target="../media/media10.mp3"/><Relationship Id="rId19" Type="http://schemas.microsoft.com/office/2007/relationships/media" Target="../media/media15.mp3"/><Relationship Id="rId31" Type="http://schemas.openxmlformats.org/officeDocument/2006/relationships/image" Target="../media/image19.GIF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audio" Target="../media/media16.mp3"/><Relationship Id="rId27" Type="http://schemas.openxmlformats.org/officeDocument/2006/relationships/image" Target="../media/image27.jpeg"/><Relationship Id="rId30" Type="http://schemas.openxmlformats.org/officeDocument/2006/relationships/image" Target="../media/image20.png"/><Relationship Id="rId8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2.jpe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19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0"/>
          <p:cNvGrpSpPr/>
          <p:nvPr/>
        </p:nvGrpSpPr>
        <p:grpSpPr>
          <a:xfrm>
            <a:off x="467144" y="800593"/>
            <a:ext cx="410638" cy="327985"/>
            <a:chOff x="986304" y="3905918"/>
            <a:chExt cx="410638" cy="327985"/>
          </a:xfrm>
        </p:grpSpPr>
        <p:sp>
          <p:nvSpPr>
            <p:cNvPr id="268" name="Google Shape;268;p40"/>
            <p:cNvSpPr/>
            <p:nvPr/>
          </p:nvSpPr>
          <p:spPr>
            <a:xfrm>
              <a:off x="986304" y="4021204"/>
              <a:ext cx="212700" cy="21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1263742" y="3905918"/>
              <a:ext cx="133200" cy="133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264;p40"/>
          <p:cNvSpPr txBox="1">
            <a:spLocks noGrp="1"/>
          </p:cNvSpPr>
          <p:nvPr>
            <p:ph type="ctrTitle"/>
          </p:nvPr>
        </p:nvSpPr>
        <p:spPr>
          <a:xfrm>
            <a:off x="1004249" y="481330"/>
            <a:ext cx="4050117" cy="11283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>
                <a:solidFill>
                  <a:schemeClr val="accent1"/>
                </a:solidFill>
              </a:rPr>
              <a:t>Unit Starter</a:t>
            </a:r>
          </a:p>
        </p:txBody>
      </p:sp>
      <p:sp>
        <p:nvSpPr>
          <p:cNvPr id="266" name="Google Shape;266;p40"/>
          <p:cNvSpPr/>
          <p:nvPr/>
        </p:nvSpPr>
        <p:spPr>
          <a:xfrm>
            <a:off x="-1239575" y="4194300"/>
            <a:ext cx="140250" cy="39700"/>
          </a:xfrm>
          <a:custGeom>
            <a:avLst/>
            <a:gdLst/>
            <a:ahLst/>
            <a:cxnLst/>
            <a:rect l="l" t="t" r="r" b="b"/>
            <a:pathLst>
              <a:path w="5610" h="1588" extrusionOk="0">
                <a:moveTo>
                  <a:pt x="1" y="1352"/>
                </a:moveTo>
                <a:cubicBezTo>
                  <a:pt x="1" y="1415"/>
                  <a:pt x="16" y="1477"/>
                  <a:pt x="63" y="1525"/>
                </a:cubicBezTo>
                <a:cubicBezTo>
                  <a:pt x="110" y="1572"/>
                  <a:pt x="173" y="1587"/>
                  <a:pt x="236" y="1587"/>
                </a:cubicBezTo>
                <a:lnTo>
                  <a:pt x="5358" y="1587"/>
                </a:lnTo>
                <a:cubicBezTo>
                  <a:pt x="5499" y="1587"/>
                  <a:pt x="5609" y="1477"/>
                  <a:pt x="5609" y="1352"/>
                </a:cubicBezTo>
                <a:cubicBezTo>
                  <a:pt x="5609" y="1289"/>
                  <a:pt x="5578" y="1226"/>
                  <a:pt x="5531" y="1179"/>
                </a:cubicBezTo>
                <a:cubicBezTo>
                  <a:pt x="5484" y="1148"/>
                  <a:pt x="5436" y="1116"/>
                  <a:pt x="5358" y="1116"/>
                </a:cubicBezTo>
                <a:lnTo>
                  <a:pt x="5122" y="1116"/>
                </a:lnTo>
                <a:cubicBezTo>
                  <a:pt x="5028" y="896"/>
                  <a:pt x="4808" y="739"/>
                  <a:pt x="4541" y="739"/>
                </a:cubicBezTo>
                <a:cubicBezTo>
                  <a:pt x="4368" y="739"/>
                  <a:pt x="4211" y="802"/>
                  <a:pt x="4101" y="912"/>
                </a:cubicBezTo>
                <a:cubicBezTo>
                  <a:pt x="3944" y="660"/>
                  <a:pt x="3677" y="488"/>
                  <a:pt x="3347" y="488"/>
                </a:cubicBezTo>
                <a:cubicBezTo>
                  <a:pt x="3268" y="488"/>
                  <a:pt x="3174" y="503"/>
                  <a:pt x="3096" y="535"/>
                </a:cubicBezTo>
                <a:cubicBezTo>
                  <a:pt x="2938" y="221"/>
                  <a:pt x="2609" y="1"/>
                  <a:pt x="2216" y="1"/>
                </a:cubicBezTo>
                <a:cubicBezTo>
                  <a:pt x="1760" y="1"/>
                  <a:pt x="1383" y="315"/>
                  <a:pt x="1273" y="723"/>
                </a:cubicBezTo>
                <a:cubicBezTo>
                  <a:pt x="1179" y="692"/>
                  <a:pt x="1085" y="660"/>
                  <a:pt x="990" y="660"/>
                </a:cubicBezTo>
                <a:cubicBezTo>
                  <a:pt x="708" y="660"/>
                  <a:pt x="456" y="849"/>
                  <a:pt x="378" y="1116"/>
                </a:cubicBezTo>
                <a:lnTo>
                  <a:pt x="236" y="1116"/>
                </a:lnTo>
                <a:cubicBezTo>
                  <a:pt x="95" y="1116"/>
                  <a:pt x="1" y="1226"/>
                  <a:pt x="1" y="13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little-school-children-studying-and-learning-vector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0514" y="2351771"/>
            <a:ext cx="5522971" cy="2310399"/>
          </a:xfrm>
          <a:prstGeom prst="rect">
            <a:avLst/>
          </a:prstGeom>
        </p:spPr>
      </p:pic>
      <p:pic>
        <p:nvPicPr>
          <p:cNvPr id="6" name="Picture 5" descr="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4366" y="481330"/>
            <a:ext cx="2237740" cy="14871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054798" y="1432064"/>
            <a:ext cx="3433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BAFDD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Lesson 3 - Words</a:t>
            </a:r>
            <a:endParaRPr lang="en-GB" sz="4000" b="1" dirty="0">
              <a:solidFill>
                <a:srgbClr val="0BAFDD"/>
              </a:solidFill>
              <a:latin typeface="Ranchers" panose="020B0903030202050004"/>
              <a:ea typeface="Ranchers" panose="020B0903030202050004"/>
              <a:cs typeface="Ranchers" panose="020B0903030202050004"/>
            </a:endParaRPr>
          </a:p>
        </p:txBody>
      </p:sp>
      <p:pic>
        <p:nvPicPr>
          <p:cNvPr id="10" name="Picture 9" descr="Capture">
            <a:extLst>
              <a:ext uri="{FF2B5EF4-FFF2-40B4-BE49-F238E27FC236}">
                <a16:creationId xmlns:a16="http://schemas.microsoft.com/office/drawing/2014/main" id="{B19E3C0A-8C10-9B91-F2D1-78C13D026B9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7434718" y="580989"/>
            <a:ext cx="1067745" cy="142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467360" y="1743456"/>
            <a:ext cx="3414395" cy="18830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6000" dirty="0"/>
              <a:t>Let’s practice!!!</a:t>
            </a:r>
          </a:p>
        </p:txBody>
      </p:sp>
      <p:grpSp>
        <p:nvGrpSpPr>
          <p:cNvPr id="631" name="Google Shape;631;p56"/>
          <p:cNvGrpSpPr/>
          <p:nvPr/>
        </p:nvGrpSpPr>
        <p:grpSpPr>
          <a:xfrm>
            <a:off x="1601055" y="699700"/>
            <a:ext cx="1109330" cy="1254756"/>
            <a:chOff x="786985" y="680650"/>
            <a:chExt cx="1109330" cy="1254756"/>
          </a:xfrm>
        </p:grpSpPr>
        <p:sp>
          <p:nvSpPr>
            <p:cNvPr id="632" name="Google Shape;632;p56"/>
            <p:cNvSpPr/>
            <p:nvPr/>
          </p:nvSpPr>
          <p:spPr>
            <a:xfrm rot="2700000">
              <a:off x="1209745" y="79698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6"/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6"/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depositphotos_13604755-stock-photo-stickman-numbers-plan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760000">
            <a:off x="3698240" y="424815"/>
            <a:ext cx="4704715" cy="3474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/>
      <p:bldP spid="6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985" y="915670"/>
            <a:ext cx="6496685" cy="327977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41" name="Google Shape;541;p50"/>
          <p:cNvSpPr txBox="1">
            <a:spLocks noGrp="1"/>
          </p:cNvSpPr>
          <p:nvPr>
            <p:ph type="title"/>
          </p:nvPr>
        </p:nvSpPr>
        <p:spPr>
          <a:xfrm>
            <a:off x="899595" y="339746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400"/>
              <a:t>Look at the picture again. Point, ask and answer!!!</a:t>
            </a:r>
          </a:p>
        </p:txBody>
      </p:sp>
      <p:pic>
        <p:nvPicPr>
          <p:cNvPr id="11" name="Picture 10" descr="dew6hrg-0b8ce665-ed65-484e-8758-4973d635089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695" y="267335"/>
            <a:ext cx="688340" cy="534670"/>
          </a:xfrm>
          <a:prstGeom prst="rect">
            <a:avLst/>
          </a:prstGeom>
        </p:spPr>
      </p:pic>
      <p:pic>
        <p:nvPicPr>
          <p:cNvPr id="12" name="Picture 11" descr="dew6hrg-0b8ce665-ed65-484e-8758-4973d635089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505" y="267335"/>
            <a:ext cx="688340" cy="53467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629664" y="4227830"/>
            <a:ext cx="2917571" cy="633730"/>
          </a:xfrm>
          <a:prstGeom prst="wedgeRoundRectCallout">
            <a:avLst>
              <a:gd name="adj1" fmla="val -39896"/>
              <a:gd name="adj2" fmla="val 7945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charset="0"/>
                <a:cs typeface="Arial Rounded MT Bold" panose="020F0704030504030204" charset="0"/>
              </a:rPr>
              <a:t>How old are you?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945888" y="4225925"/>
            <a:ext cx="2258187" cy="633730"/>
          </a:xfrm>
          <a:prstGeom prst="wedgeRoundRectCallout">
            <a:avLst>
              <a:gd name="adj1" fmla="val 56711"/>
              <a:gd name="adj2" fmla="val 7384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charset="0"/>
                <a:cs typeface="Arial Rounded MT Bold" panose="020F0704030504030204" charset="0"/>
              </a:rPr>
              <a:t>I’m </a:t>
            </a:r>
            <a:r>
              <a:rPr lang="en-US" sz="2400" b="1" dirty="0">
                <a:solidFill>
                  <a:schemeClr val="bg2"/>
                </a:solidFill>
                <a:latin typeface="Arial Rounded MT Bold" panose="020F0704030504030204" charset="0"/>
                <a:cs typeface="Arial Rounded MT Bold" panose="020F0704030504030204" charset="0"/>
              </a:rPr>
              <a:t>eight</a:t>
            </a:r>
            <a:r>
              <a:rPr lang="en-US" sz="2000" b="1" dirty="0">
                <a:latin typeface="Arial Rounded MT Bold" panose="020F0704030504030204" charset="0"/>
                <a:cs typeface="Arial Rounded MT Bold" panose="020F0704030504030204" charset="0"/>
              </a:rPr>
              <a:t>.</a:t>
            </a:r>
          </a:p>
        </p:txBody>
      </p:sp>
      <p:pic>
        <p:nvPicPr>
          <p:cNvPr id="15" name="Picture 14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2090" y="912495"/>
            <a:ext cx="628015" cy="628015"/>
          </a:xfrm>
          <a:prstGeom prst="rect">
            <a:avLst/>
          </a:prstGeom>
        </p:spPr>
      </p:pic>
      <p:pic>
        <p:nvPicPr>
          <p:cNvPr id="16" name="1652542706224-voicemaker.in-speec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44165" y="4295140"/>
            <a:ext cx="495300" cy="495300"/>
          </a:xfrm>
          <a:prstGeom prst="rect">
            <a:avLst/>
          </a:prstGeom>
        </p:spPr>
      </p:pic>
      <p:pic>
        <p:nvPicPr>
          <p:cNvPr id="17" name="1652542789041-voicemaker.in-speec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2180" y="4309110"/>
            <a:ext cx="495300" cy="495300"/>
          </a:xfrm>
          <a:prstGeom prst="rect">
            <a:avLst/>
          </a:prstGeom>
        </p:spPr>
      </p:pic>
      <p:pic>
        <p:nvPicPr>
          <p:cNvPr id="18" name="Picture 17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820" y="1347470"/>
            <a:ext cx="628015" cy="628015"/>
          </a:xfrm>
          <a:prstGeom prst="rect">
            <a:avLst/>
          </a:prstGeom>
        </p:spPr>
      </p:pic>
      <p:pic>
        <p:nvPicPr>
          <p:cNvPr id="19" name="Picture 18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7855" y="3291840"/>
            <a:ext cx="628015" cy="628015"/>
          </a:xfrm>
          <a:prstGeom prst="rect">
            <a:avLst/>
          </a:prstGeom>
        </p:spPr>
      </p:pic>
      <p:pic>
        <p:nvPicPr>
          <p:cNvPr id="20" name="Picture 19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695" y="1275715"/>
            <a:ext cx="628015" cy="628015"/>
          </a:xfrm>
          <a:prstGeom prst="rect">
            <a:avLst/>
          </a:prstGeom>
        </p:spPr>
      </p:pic>
      <p:pic>
        <p:nvPicPr>
          <p:cNvPr id="21" name="Picture 20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1685" y="2859405"/>
            <a:ext cx="628015" cy="628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7" dur="13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showWhenStopped="0">
                <p:cTn id="5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3" dur="11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1672474" y="586738"/>
            <a:ext cx="6145530" cy="12706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6000" dirty="0"/>
              <a:t>Work in Pairs!!!</a:t>
            </a:r>
          </a:p>
        </p:txBody>
      </p:sp>
      <p:pic>
        <p:nvPicPr>
          <p:cNvPr id="4" name="Picture 3" descr="student-boy-holding-number-cartoon-character-vector-3512214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667"/>
          <a:stretch>
            <a:fillRect/>
          </a:stretch>
        </p:blipFill>
        <p:spPr>
          <a:xfrm flipH="1">
            <a:off x="107315" y="2485390"/>
            <a:ext cx="1819275" cy="2530475"/>
          </a:xfrm>
          <a:prstGeom prst="rect">
            <a:avLst/>
          </a:prstGeom>
        </p:spPr>
      </p:pic>
      <p:pic>
        <p:nvPicPr>
          <p:cNvPr id="5" name="Picture 4" descr="student-boy-holding-number-cartoon-character-vector-3512239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8938"/>
          <a:stretch>
            <a:fillRect/>
          </a:stretch>
        </p:blipFill>
        <p:spPr>
          <a:xfrm>
            <a:off x="7019925" y="2571750"/>
            <a:ext cx="1762125" cy="2476500"/>
          </a:xfrm>
          <a:prstGeom prst="rect">
            <a:avLst/>
          </a:prstGeom>
        </p:spPr>
      </p:pic>
      <p:pic>
        <p:nvPicPr>
          <p:cNvPr id="6" name="Picture 5" descr="student-boy-holding-number-cartoon-character-vector-3512270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-324" t="-5198" r="324" b="9741"/>
          <a:stretch>
            <a:fillRect/>
          </a:stretch>
        </p:blipFill>
        <p:spPr>
          <a:xfrm>
            <a:off x="5219700" y="2355850"/>
            <a:ext cx="1805940" cy="2660015"/>
          </a:xfrm>
          <a:prstGeom prst="rect">
            <a:avLst/>
          </a:prstGeom>
        </p:spPr>
      </p:pic>
      <p:pic>
        <p:nvPicPr>
          <p:cNvPr id="7" name="Picture 6" descr="student-girl-holding-number-cartoon-character-vector-351213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420"/>
          <a:stretch>
            <a:fillRect/>
          </a:stretch>
        </p:blipFill>
        <p:spPr>
          <a:xfrm>
            <a:off x="3526790" y="2553335"/>
            <a:ext cx="1723390" cy="2462530"/>
          </a:xfrm>
          <a:prstGeom prst="rect">
            <a:avLst/>
          </a:prstGeom>
        </p:spPr>
      </p:pic>
      <p:pic>
        <p:nvPicPr>
          <p:cNvPr id="8" name="Picture 7" descr="student-girl-holding-number-cartoon-character-vector-3595143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716"/>
          <a:stretch>
            <a:fillRect/>
          </a:stretch>
        </p:blipFill>
        <p:spPr>
          <a:xfrm>
            <a:off x="1835785" y="2586355"/>
            <a:ext cx="1727835" cy="2461895"/>
          </a:xfrm>
          <a:prstGeom prst="rect">
            <a:avLst/>
          </a:prstGeom>
        </p:spPr>
      </p:pic>
      <p:grpSp>
        <p:nvGrpSpPr>
          <p:cNvPr id="986" name="Google Shape;986;p73"/>
          <p:cNvGrpSpPr/>
          <p:nvPr/>
        </p:nvGrpSpPr>
        <p:grpSpPr>
          <a:xfrm>
            <a:off x="1043105" y="674195"/>
            <a:ext cx="765824" cy="709824"/>
            <a:chOff x="787200" y="863425"/>
            <a:chExt cx="765824" cy="709824"/>
          </a:xfrm>
        </p:grpSpPr>
        <p:sp>
          <p:nvSpPr>
            <p:cNvPr id="987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986;p73"/>
          <p:cNvGrpSpPr/>
          <p:nvPr/>
        </p:nvGrpSpPr>
        <p:grpSpPr>
          <a:xfrm flipH="1">
            <a:off x="7370880" y="1322530"/>
            <a:ext cx="765824" cy="709824"/>
            <a:chOff x="787200" y="863425"/>
            <a:chExt cx="765824" cy="709824"/>
          </a:xfrm>
        </p:grpSpPr>
        <p:sp>
          <p:nvSpPr>
            <p:cNvPr id="10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/>
      <p:bldP spid="6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p45"/>
          <p:cNvSpPr txBox="1">
            <a:spLocks noGrp="1"/>
          </p:cNvSpPr>
          <p:nvPr>
            <p:ph type="title"/>
          </p:nvPr>
        </p:nvSpPr>
        <p:spPr>
          <a:xfrm>
            <a:off x="1003300" y="195580"/>
            <a:ext cx="7137400" cy="1125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W</a:t>
            </a:r>
            <a:r>
              <a:rPr lang="vi-VN" altLang="en-GB" sz="4000"/>
              <a:t>elcome on stage</a:t>
            </a:r>
            <a:r>
              <a:rPr lang="en-US" altLang="en-GB" sz="4000"/>
              <a:t>!!!</a:t>
            </a:r>
          </a:p>
        </p:txBody>
      </p:sp>
      <p:pic>
        <p:nvPicPr>
          <p:cNvPr id="4" name="Picture 3" descr="children-play-drama-on-stage-vector-230834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3210"/>
          <a:stretch>
            <a:fillRect/>
          </a:stretch>
        </p:blipFill>
        <p:spPr>
          <a:xfrm>
            <a:off x="1475740" y="987425"/>
            <a:ext cx="6409055" cy="4070985"/>
          </a:xfrm>
          <a:prstGeom prst="rect">
            <a:avLst/>
          </a:prstGeom>
        </p:spPr>
      </p:pic>
      <p:grpSp>
        <p:nvGrpSpPr>
          <p:cNvPr id="986" name="Google Shape;986;p73"/>
          <p:cNvGrpSpPr/>
          <p:nvPr/>
        </p:nvGrpSpPr>
        <p:grpSpPr>
          <a:xfrm>
            <a:off x="1475540" y="458295"/>
            <a:ext cx="765824" cy="709824"/>
            <a:chOff x="787200" y="863425"/>
            <a:chExt cx="765824" cy="709824"/>
          </a:xfrm>
        </p:grpSpPr>
        <p:sp>
          <p:nvSpPr>
            <p:cNvPr id="987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986;p73"/>
          <p:cNvGrpSpPr/>
          <p:nvPr/>
        </p:nvGrpSpPr>
        <p:grpSpPr>
          <a:xfrm flipH="1">
            <a:off x="6732070" y="530685"/>
            <a:ext cx="765824" cy="709824"/>
            <a:chOff x="787200" y="863425"/>
            <a:chExt cx="765824" cy="709824"/>
          </a:xfrm>
        </p:grpSpPr>
        <p:sp>
          <p:nvSpPr>
            <p:cNvPr id="2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467360" y="267335"/>
            <a:ext cx="6662420" cy="5727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Ask and answer with your friend.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title" idx="5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" name="Picture 6" descr="super_simple___green_monster_with_spikes_by_98bokaj_dew6j5g-full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" y="168275"/>
            <a:ext cx="929640" cy="671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EFE">
                  <a:alpha val="100000"/>
                </a:srgbClr>
              </a:clrFrom>
              <a:clrTo>
                <a:srgbClr val="FF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405" y="915670"/>
            <a:ext cx="2232025" cy="414210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293620" y="987425"/>
            <a:ext cx="2835148" cy="633730"/>
          </a:xfrm>
          <a:prstGeom prst="wedgeRoundRectCallout">
            <a:avLst>
              <a:gd name="adj1" fmla="val -39896"/>
              <a:gd name="adj2" fmla="val 7945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charset="0"/>
                <a:cs typeface="Arial Rounded MT Bold" panose="020F0704030504030204" charset="0"/>
              </a:rPr>
              <a:t>How old are you?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CFEFE">
                  <a:alpha val="100000"/>
                </a:srgbClr>
              </a:clrFrom>
              <a:clrTo>
                <a:srgbClr val="FCFEFE">
                  <a:alpha val="100000"/>
                  <a:alpha val="0"/>
                </a:srgbClr>
              </a:clrTo>
            </a:clrChange>
          </a:blip>
          <a:srcRect b="9431"/>
          <a:stretch>
            <a:fillRect/>
          </a:stretch>
        </p:blipFill>
        <p:spPr>
          <a:xfrm>
            <a:off x="6372225" y="1347470"/>
            <a:ext cx="2137410" cy="3344545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302887" y="1840230"/>
            <a:ext cx="2244598" cy="833882"/>
          </a:xfrm>
          <a:prstGeom prst="wedgeRoundRectCallout">
            <a:avLst>
              <a:gd name="adj1" fmla="val 74861"/>
              <a:gd name="adj2" fmla="val -4178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Arial Rounded MT Bold" panose="020F0704030504030204" charset="0"/>
                <a:cs typeface="Arial Rounded MT Bold" panose="020F0704030504030204" charset="0"/>
              </a:rPr>
              <a:t>I’m ______.</a:t>
            </a:r>
          </a:p>
          <a:p>
            <a:r>
              <a:rPr lang="en-US" sz="2400" b="1" dirty="0">
                <a:latin typeface="Arial Rounded MT Bold" panose="020F0704030504030204" charset="0"/>
                <a:cs typeface="Arial Rounded MT Bold" panose="020F0704030504030204" charset="0"/>
              </a:rPr>
              <a:t>And you?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2640894" y="2864497"/>
            <a:ext cx="2199330" cy="633730"/>
          </a:xfrm>
          <a:prstGeom prst="wedgeRoundRectCallout">
            <a:avLst>
              <a:gd name="adj1" fmla="val -74854"/>
              <a:gd name="adj2" fmla="val -5090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charset="0"/>
                <a:cs typeface="Arial Rounded MT Bold" panose="020F0704030504030204" charset="0"/>
              </a:rPr>
              <a:t>I’m _____.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 animBg="1"/>
      <p:bldP spid="12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2699385" y="827405"/>
            <a:ext cx="3414395" cy="12706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6000"/>
              <a:t>Let’s practice!!!</a:t>
            </a:r>
          </a:p>
        </p:txBody>
      </p:sp>
      <p:grpSp>
        <p:nvGrpSpPr>
          <p:cNvPr id="631" name="Google Shape;631;p56"/>
          <p:cNvGrpSpPr/>
          <p:nvPr/>
        </p:nvGrpSpPr>
        <p:grpSpPr>
          <a:xfrm>
            <a:off x="880965" y="843210"/>
            <a:ext cx="1109330" cy="1254756"/>
            <a:chOff x="786985" y="680650"/>
            <a:chExt cx="1109330" cy="1254756"/>
          </a:xfrm>
        </p:grpSpPr>
        <p:sp>
          <p:nvSpPr>
            <p:cNvPr id="632" name="Google Shape;632;p56"/>
            <p:cNvSpPr/>
            <p:nvPr/>
          </p:nvSpPr>
          <p:spPr>
            <a:xfrm rot="2700000">
              <a:off x="1209745" y="79698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6"/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6"/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0" descr="colorful-cartoon-numbers-vector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7495" y="1923415"/>
            <a:ext cx="5915660" cy="3328035"/>
          </a:xfrm>
          <a:prstGeom prst="rect">
            <a:avLst/>
          </a:prstGeom>
        </p:spPr>
      </p:pic>
      <p:sp>
        <p:nvSpPr>
          <p:cNvPr id="4" name="Google Shape;632;p56"/>
          <p:cNvSpPr/>
          <p:nvPr/>
        </p:nvSpPr>
        <p:spPr>
          <a:xfrm rot="2700000">
            <a:off x="7784535" y="3408107"/>
            <a:ext cx="561726" cy="5617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32;p56"/>
          <p:cNvSpPr/>
          <p:nvPr/>
        </p:nvSpPr>
        <p:spPr>
          <a:xfrm rot="2700000">
            <a:off x="6344355" y="239457"/>
            <a:ext cx="561726" cy="5617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/>
      <p:bldP spid="62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p45"/>
          <p:cNvSpPr txBox="1">
            <a:spLocks noGrp="1"/>
          </p:cNvSpPr>
          <p:nvPr>
            <p:ph type="title"/>
          </p:nvPr>
        </p:nvSpPr>
        <p:spPr>
          <a:xfrm>
            <a:off x="1003300" y="195580"/>
            <a:ext cx="7137400" cy="1125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W</a:t>
            </a:r>
            <a:r>
              <a:rPr lang="vi-VN" altLang="en-GB" sz="4000"/>
              <a:t>elcome on stage</a:t>
            </a:r>
            <a:r>
              <a:rPr lang="en-US" altLang="en-GB" sz="4000"/>
              <a:t>!!!</a:t>
            </a:r>
          </a:p>
        </p:txBody>
      </p:sp>
      <p:grpSp>
        <p:nvGrpSpPr>
          <p:cNvPr id="986" name="Google Shape;986;p73"/>
          <p:cNvGrpSpPr/>
          <p:nvPr/>
        </p:nvGrpSpPr>
        <p:grpSpPr>
          <a:xfrm>
            <a:off x="1475540" y="458295"/>
            <a:ext cx="765824" cy="709824"/>
            <a:chOff x="787200" y="863425"/>
            <a:chExt cx="765824" cy="709824"/>
          </a:xfrm>
        </p:grpSpPr>
        <p:sp>
          <p:nvSpPr>
            <p:cNvPr id="987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986;p73"/>
          <p:cNvGrpSpPr/>
          <p:nvPr/>
        </p:nvGrpSpPr>
        <p:grpSpPr>
          <a:xfrm flipH="1">
            <a:off x="6732070" y="530685"/>
            <a:ext cx="765824" cy="709824"/>
            <a:chOff x="787200" y="863425"/>
            <a:chExt cx="765824" cy="709824"/>
          </a:xfrm>
        </p:grpSpPr>
        <p:sp>
          <p:nvSpPr>
            <p:cNvPr id="2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E">
                  <a:alpha val="100000"/>
                </a:srgbClr>
              </a:clrFrom>
              <a:clrTo>
                <a:srgbClr val="FF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925" y="1329690"/>
            <a:ext cx="2008505" cy="372808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699385" y="1320800"/>
            <a:ext cx="2242185" cy="570865"/>
          </a:xfrm>
          <a:prstGeom prst="wedgeRoundRectCallout">
            <a:avLst>
              <a:gd name="adj1" fmla="val -67105"/>
              <a:gd name="adj2" fmla="val 10717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 Rounded MT Bold" panose="020F0704030504030204" charset="0"/>
                <a:cs typeface="Arial Rounded MT Bold" panose="020F0704030504030204" charset="0"/>
              </a:rPr>
              <a:t>How old are you?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CFEFE">
                  <a:alpha val="100000"/>
                </a:srgbClr>
              </a:clrFrom>
              <a:clrTo>
                <a:srgbClr val="FCFEFE">
                  <a:alpha val="100000"/>
                  <a:alpha val="0"/>
                </a:srgbClr>
              </a:clrTo>
            </a:clrChange>
          </a:blip>
          <a:srcRect b="9431"/>
          <a:stretch>
            <a:fillRect/>
          </a:stretch>
        </p:blipFill>
        <p:spPr>
          <a:xfrm>
            <a:off x="6586220" y="1681480"/>
            <a:ext cx="1923415" cy="3010535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787900" y="2067560"/>
            <a:ext cx="1897380" cy="672465"/>
          </a:xfrm>
          <a:prstGeom prst="wedgeRoundRectCallout">
            <a:avLst>
              <a:gd name="adj1" fmla="val 74861"/>
              <a:gd name="adj2" fmla="val -4178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 Rounded MT Bold" panose="020F0704030504030204" charset="0"/>
                <a:cs typeface="Arial Rounded MT Bold" panose="020F0704030504030204" charset="0"/>
              </a:rPr>
              <a:t>I’m ______.</a:t>
            </a:r>
          </a:p>
          <a:p>
            <a:pPr algn="ctr"/>
            <a:r>
              <a:rPr lang="en-US" sz="2000" b="1">
                <a:latin typeface="Arial Rounded MT Bold" panose="020F0704030504030204" charset="0"/>
                <a:cs typeface="Arial Rounded MT Bold" panose="020F0704030504030204" charset="0"/>
              </a:rPr>
              <a:t>And you?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2915920" y="2901315"/>
            <a:ext cx="1688465" cy="570865"/>
          </a:xfrm>
          <a:prstGeom prst="wedgeRoundRectCallout">
            <a:avLst>
              <a:gd name="adj1" fmla="val -74854"/>
              <a:gd name="adj2" fmla="val -5090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 Rounded MT Bold" panose="020F0704030504030204" charset="0"/>
                <a:cs typeface="Arial Rounded MT Bold" panose="020F0704030504030204" charset="0"/>
              </a:rPr>
              <a:t>I’m _____.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2" grpId="0" bldLvl="0" animBg="1"/>
      <p:bldP spid="12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1591945" y="1059815"/>
            <a:ext cx="5960110" cy="12706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6000"/>
              <a:t>How about you?</a:t>
            </a:r>
            <a:br>
              <a:rPr lang="en-US" altLang="en-GB" sz="6000"/>
            </a:br>
            <a:endParaRPr lang="en-US" altLang="en-GB" sz="6000"/>
          </a:p>
        </p:txBody>
      </p:sp>
      <p:grpSp>
        <p:nvGrpSpPr>
          <p:cNvPr id="631" name="Google Shape;631;p56"/>
          <p:cNvGrpSpPr/>
          <p:nvPr/>
        </p:nvGrpSpPr>
        <p:grpSpPr>
          <a:xfrm>
            <a:off x="880965" y="843210"/>
            <a:ext cx="1109330" cy="1254756"/>
            <a:chOff x="786985" y="680650"/>
            <a:chExt cx="1109330" cy="1254756"/>
          </a:xfrm>
        </p:grpSpPr>
        <p:sp>
          <p:nvSpPr>
            <p:cNvPr id="632" name="Google Shape;632;p56"/>
            <p:cNvSpPr/>
            <p:nvPr/>
          </p:nvSpPr>
          <p:spPr>
            <a:xfrm rot="2700000">
              <a:off x="1209745" y="79698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6"/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6"/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632;p56"/>
          <p:cNvSpPr/>
          <p:nvPr/>
        </p:nvSpPr>
        <p:spPr>
          <a:xfrm rot="2700000">
            <a:off x="7784535" y="3408107"/>
            <a:ext cx="561726" cy="5617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 Box 1"/>
          <p:cNvSpPr txBox="1"/>
          <p:nvPr/>
        </p:nvSpPr>
        <p:spPr>
          <a:xfrm>
            <a:off x="2339340" y="1491615"/>
            <a:ext cx="4048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charset="0"/>
                <a:cs typeface="Arial Rounded MT Bold" panose="020F0704030504030204" charset="0"/>
              </a:rPr>
              <a:t>How old are you?</a:t>
            </a:r>
          </a:p>
        </p:txBody>
      </p:sp>
      <p:pic>
        <p:nvPicPr>
          <p:cNvPr id="3" name="Picture 2" descr="cartoon-kids-with-123-numbers_97632-57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340" y="1923415"/>
            <a:ext cx="4297680" cy="3041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6"/>
          <p:cNvSpPr txBox="1">
            <a:spLocks noGrp="1"/>
          </p:cNvSpPr>
          <p:nvPr>
            <p:ph type="title"/>
          </p:nvPr>
        </p:nvSpPr>
        <p:spPr>
          <a:xfrm>
            <a:off x="548440" y="1768380"/>
            <a:ext cx="378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6000"/>
              <a:t>Let’s  play!!!</a:t>
            </a:r>
          </a:p>
        </p:txBody>
      </p:sp>
      <p:grpSp>
        <p:nvGrpSpPr>
          <p:cNvPr id="822" name="Google Shape;822;p66"/>
          <p:cNvGrpSpPr/>
          <p:nvPr/>
        </p:nvGrpSpPr>
        <p:grpSpPr>
          <a:xfrm>
            <a:off x="887053" y="3851399"/>
            <a:ext cx="1096770" cy="505680"/>
            <a:chOff x="887053" y="3851399"/>
            <a:chExt cx="1096770" cy="505680"/>
          </a:xfrm>
        </p:grpSpPr>
        <p:grpSp>
          <p:nvGrpSpPr>
            <p:cNvPr id="823" name="Google Shape;823;p66"/>
            <p:cNvGrpSpPr/>
            <p:nvPr/>
          </p:nvGrpSpPr>
          <p:grpSpPr>
            <a:xfrm flipH="1">
              <a:off x="887053" y="4038712"/>
              <a:ext cx="667845" cy="318367"/>
              <a:chOff x="787200" y="4030950"/>
              <a:chExt cx="787275" cy="375300"/>
            </a:xfrm>
          </p:grpSpPr>
          <p:sp>
            <p:nvSpPr>
              <p:cNvPr id="824" name="Google Shape;824;p66"/>
              <p:cNvSpPr/>
              <p:nvPr/>
            </p:nvSpPr>
            <p:spPr>
              <a:xfrm>
                <a:off x="787200" y="4185450"/>
                <a:ext cx="220800" cy="220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66"/>
              <p:cNvSpPr/>
              <p:nvPr/>
            </p:nvSpPr>
            <p:spPr>
              <a:xfrm>
                <a:off x="1199175" y="4030950"/>
                <a:ext cx="375300" cy="375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6" name="Google Shape;826;p66"/>
            <p:cNvSpPr/>
            <p:nvPr/>
          </p:nvSpPr>
          <p:spPr>
            <a:xfrm flipH="1">
              <a:off x="1796624" y="3851399"/>
              <a:ext cx="187200" cy="18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depositphotos_65406811-stock-illustration-school-children-cartoon-in-classroom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6055" y="1347470"/>
            <a:ext cx="4503420" cy="3408045"/>
          </a:xfrm>
          <a:prstGeom prst="rect">
            <a:avLst/>
          </a:prstGeom>
        </p:spPr>
      </p:pic>
      <p:grpSp>
        <p:nvGrpSpPr>
          <p:cNvPr id="2646" name="Google Shape;2646;p41"/>
          <p:cNvGrpSpPr/>
          <p:nvPr/>
        </p:nvGrpSpPr>
        <p:grpSpPr>
          <a:xfrm>
            <a:off x="323058" y="1347282"/>
            <a:ext cx="605163" cy="613823"/>
            <a:chOff x="8438852" y="1291368"/>
            <a:chExt cx="451176" cy="457599"/>
          </a:xfrm>
        </p:grpSpPr>
        <p:sp>
          <p:nvSpPr>
            <p:cNvPr id="2647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2646;p41"/>
          <p:cNvGrpSpPr/>
          <p:nvPr/>
        </p:nvGrpSpPr>
        <p:grpSpPr>
          <a:xfrm>
            <a:off x="8028148" y="2067372"/>
            <a:ext cx="605163" cy="613823"/>
            <a:chOff x="8438852" y="1291368"/>
            <a:chExt cx="451176" cy="457599"/>
          </a:xfrm>
        </p:grpSpPr>
        <p:sp>
          <p:nvSpPr>
            <p:cNvPr id="4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2646;p41"/>
          <p:cNvGrpSpPr/>
          <p:nvPr/>
        </p:nvGrpSpPr>
        <p:grpSpPr>
          <a:xfrm>
            <a:off x="5579588" y="483047"/>
            <a:ext cx="605163" cy="613823"/>
            <a:chOff x="8438852" y="1291368"/>
            <a:chExt cx="451176" cy="457599"/>
          </a:xfrm>
        </p:grpSpPr>
        <p:sp>
          <p:nvSpPr>
            <p:cNvPr id="7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2646;p41"/>
          <p:cNvGrpSpPr/>
          <p:nvPr/>
        </p:nvGrpSpPr>
        <p:grpSpPr>
          <a:xfrm>
            <a:off x="2915763" y="3939352"/>
            <a:ext cx="605163" cy="613823"/>
            <a:chOff x="8438852" y="1291368"/>
            <a:chExt cx="451176" cy="457599"/>
          </a:xfrm>
        </p:grpSpPr>
        <p:sp>
          <p:nvSpPr>
            <p:cNvPr id="10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2646;p41"/>
          <p:cNvGrpSpPr/>
          <p:nvPr/>
        </p:nvGrpSpPr>
        <p:grpSpPr>
          <a:xfrm>
            <a:off x="2699228" y="555437"/>
            <a:ext cx="605163" cy="613823"/>
            <a:chOff x="8438852" y="1291368"/>
            <a:chExt cx="451176" cy="457599"/>
          </a:xfrm>
        </p:grpSpPr>
        <p:sp>
          <p:nvSpPr>
            <p:cNvPr id="13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94"/>
          <p:cNvSpPr/>
          <p:nvPr/>
        </p:nvSpPr>
        <p:spPr>
          <a:xfrm>
            <a:off x="2771738" y="1491330"/>
            <a:ext cx="3682533" cy="2837767"/>
          </a:xfrm>
          <a:custGeom>
            <a:avLst/>
            <a:gdLst/>
            <a:ahLst/>
            <a:cxnLst/>
            <a:rect l="l" t="t" r="r" b="b"/>
            <a:pathLst>
              <a:path w="49255" h="37956" extrusionOk="0">
                <a:moveTo>
                  <a:pt x="45070" y="3913"/>
                </a:moveTo>
                <a:lnTo>
                  <a:pt x="45070" y="34189"/>
                </a:lnTo>
                <a:lnTo>
                  <a:pt x="4310" y="34189"/>
                </a:lnTo>
                <a:lnTo>
                  <a:pt x="4310" y="3913"/>
                </a:lnTo>
                <a:close/>
                <a:moveTo>
                  <a:pt x="1988" y="0"/>
                </a:moveTo>
                <a:cubicBezTo>
                  <a:pt x="879" y="0"/>
                  <a:pt x="0" y="879"/>
                  <a:pt x="0" y="1988"/>
                </a:cubicBezTo>
                <a:lnTo>
                  <a:pt x="0" y="35968"/>
                </a:lnTo>
                <a:cubicBezTo>
                  <a:pt x="0" y="37056"/>
                  <a:pt x="879" y="37956"/>
                  <a:pt x="1988" y="37956"/>
                </a:cubicBezTo>
                <a:lnTo>
                  <a:pt x="47266" y="37956"/>
                </a:lnTo>
                <a:cubicBezTo>
                  <a:pt x="48355" y="37956"/>
                  <a:pt x="49254" y="37056"/>
                  <a:pt x="49254" y="35968"/>
                </a:cubicBezTo>
                <a:lnTo>
                  <a:pt x="49254" y="1988"/>
                </a:lnTo>
                <a:cubicBezTo>
                  <a:pt x="49254" y="879"/>
                  <a:pt x="48355" y="0"/>
                  <a:pt x="47266" y="0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1619250" y="1203325"/>
            <a:ext cx="5960110" cy="10566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6000" dirty="0">
                <a:ln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Who is faster?</a:t>
            </a:r>
            <a:br>
              <a:rPr lang="en-US" altLang="en-GB" sz="6000" dirty="0">
                <a:ln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endParaRPr lang="en-US" altLang="en-GB" sz="6000" dirty="0">
              <a:ln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 descr="boy-looking-binoculars-illustration-7852617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735" y="1203325"/>
            <a:ext cx="2200910" cy="3594735"/>
          </a:xfrm>
          <a:prstGeom prst="rect">
            <a:avLst/>
          </a:prstGeom>
        </p:spPr>
      </p:pic>
      <p:pic>
        <p:nvPicPr>
          <p:cNvPr id="5" name="Picture 4" descr="little-boy-using-binocular-vector-1800829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568"/>
          <a:stretch>
            <a:fillRect/>
          </a:stretch>
        </p:blipFill>
        <p:spPr>
          <a:xfrm flipH="1">
            <a:off x="323215" y="1419860"/>
            <a:ext cx="2280285" cy="3252470"/>
          </a:xfrm>
          <a:prstGeom prst="rect">
            <a:avLst/>
          </a:prstGeom>
        </p:spPr>
      </p:pic>
      <p:pic>
        <p:nvPicPr>
          <p:cNvPr id="6" name="Picture 5" descr="dew6gyz-427cd6e7-af0b-4447-9dd1-7907ad8c12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689" y="283845"/>
            <a:ext cx="603250" cy="937260"/>
          </a:xfrm>
          <a:prstGeom prst="rect">
            <a:avLst/>
          </a:prstGeom>
        </p:spPr>
      </p:pic>
      <p:pic>
        <p:nvPicPr>
          <p:cNvPr id="7" name="Picture 6" descr="dew6gyz-427cd6e7-af0b-4447-9dd1-7907ad8c12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6133" y="258373"/>
            <a:ext cx="603250" cy="937260"/>
          </a:xfrm>
          <a:prstGeom prst="rect">
            <a:avLst/>
          </a:prstGeom>
        </p:spPr>
      </p:pic>
      <p:grpSp>
        <p:nvGrpSpPr>
          <p:cNvPr id="12" name="Google Shape;2646;p41"/>
          <p:cNvGrpSpPr/>
          <p:nvPr/>
        </p:nvGrpSpPr>
        <p:grpSpPr>
          <a:xfrm>
            <a:off x="2555718" y="1204407"/>
            <a:ext cx="605163" cy="613823"/>
            <a:chOff x="8438852" y="1291368"/>
            <a:chExt cx="451176" cy="457599"/>
          </a:xfrm>
        </p:grpSpPr>
        <p:sp>
          <p:nvSpPr>
            <p:cNvPr id="13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646;p41"/>
          <p:cNvGrpSpPr/>
          <p:nvPr/>
        </p:nvGrpSpPr>
        <p:grpSpPr>
          <a:xfrm>
            <a:off x="6083778" y="1203137"/>
            <a:ext cx="605163" cy="613823"/>
            <a:chOff x="8438852" y="1291368"/>
            <a:chExt cx="451176" cy="457599"/>
          </a:xfrm>
        </p:grpSpPr>
        <p:sp>
          <p:nvSpPr>
            <p:cNvPr id="9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646;p41"/>
          <p:cNvGrpSpPr/>
          <p:nvPr/>
        </p:nvGrpSpPr>
        <p:grpSpPr>
          <a:xfrm>
            <a:off x="2483328" y="3939352"/>
            <a:ext cx="605163" cy="613823"/>
            <a:chOff x="8438852" y="1291368"/>
            <a:chExt cx="451176" cy="457599"/>
          </a:xfrm>
        </p:grpSpPr>
        <p:sp>
          <p:nvSpPr>
            <p:cNvPr id="15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2646;p41"/>
          <p:cNvGrpSpPr/>
          <p:nvPr/>
        </p:nvGrpSpPr>
        <p:grpSpPr>
          <a:xfrm>
            <a:off x="6155533" y="3942527"/>
            <a:ext cx="605163" cy="613823"/>
            <a:chOff x="8438852" y="1291368"/>
            <a:chExt cx="451176" cy="457599"/>
          </a:xfrm>
        </p:grpSpPr>
        <p:sp>
          <p:nvSpPr>
            <p:cNvPr id="18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Picture 19" descr="printable-number-flashcards-for-teaching-number-vector-2623419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905" t="11642" r="58680" b="57840"/>
          <a:stretch>
            <a:fillRect/>
          </a:stretch>
        </p:blipFill>
        <p:spPr>
          <a:xfrm>
            <a:off x="3707765" y="1995805"/>
            <a:ext cx="1663065" cy="1569720"/>
          </a:xfrm>
          <a:prstGeom prst="rect">
            <a:avLst/>
          </a:prstGeom>
        </p:spPr>
      </p:pic>
      <p:pic>
        <p:nvPicPr>
          <p:cNvPr id="21" name="Picture 20" descr="printable-number-flashcards-for-teaching-number-vector-2623420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710" t="11790" r="57219" b="59370"/>
          <a:stretch>
            <a:fillRect/>
          </a:stretch>
        </p:blipFill>
        <p:spPr>
          <a:xfrm>
            <a:off x="3564255" y="1912620"/>
            <a:ext cx="1834515" cy="1483360"/>
          </a:xfrm>
          <a:prstGeom prst="rect">
            <a:avLst/>
          </a:prstGeom>
        </p:spPr>
      </p:pic>
      <p:pic>
        <p:nvPicPr>
          <p:cNvPr id="22" name="Picture 21" descr="printable-number-flashcards-for-teaching-number-vector-2623423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5257" t="11506" r="16780" b="60358"/>
          <a:stretch>
            <a:fillRect/>
          </a:stretch>
        </p:blipFill>
        <p:spPr>
          <a:xfrm>
            <a:off x="3491865" y="1995805"/>
            <a:ext cx="1827530" cy="1447165"/>
          </a:xfrm>
          <a:prstGeom prst="rect">
            <a:avLst/>
          </a:prstGeom>
        </p:spPr>
      </p:pic>
      <p:pic>
        <p:nvPicPr>
          <p:cNvPr id="23" name="Picture 22" descr="printable-number-flashcards-for-teaching-number-vector-262342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354" t="10938" r="19753" b="59235"/>
          <a:stretch>
            <a:fillRect/>
          </a:stretch>
        </p:blipFill>
        <p:spPr>
          <a:xfrm>
            <a:off x="3624580" y="1923415"/>
            <a:ext cx="1561465" cy="1534160"/>
          </a:xfrm>
          <a:prstGeom prst="rect">
            <a:avLst/>
          </a:prstGeom>
        </p:spPr>
      </p:pic>
      <p:pic>
        <p:nvPicPr>
          <p:cNvPr id="24" name="Picture 23" descr="printable-number-flashcards-for-teaching-number-vector-2623419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0805" t="10395" r="15439" b="58395"/>
          <a:stretch>
            <a:fillRect/>
          </a:stretch>
        </p:blipFill>
        <p:spPr>
          <a:xfrm>
            <a:off x="3851910" y="1818005"/>
            <a:ext cx="1554480" cy="1605280"/>
          </a:xfrm>
          <a:prstGeom prst="rect">
            <a:avLst/>
          </a:prstGeom>
        </p:spPr>
      </p:pic>
      <p:pic>
        <p:nvPicPr>
          <p:cNvPr id="25" name="Picture 24" descr="printable-number-flashcards-for-teaching-number-vector-262342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898" t="10667" r="56112" b="57975"/>
          <a:stretch>
            <a:fillRect/>
          </a:stretch>
        </p:blipFill>
        <p:spPr>
          <a:xfrm>
            <a:off x="3728720" y="1912620"/>
            <a:ext cx="1633220" cy="1612900"/>
          </a:xfrm>
          <a:prstGeom prst="rect">
            <a:avLst/>
          </a:prstGeom>
        </p:spPr>
      </p:pic>
      <p:pic>
        <p:nvPicPr>
          <p:cNvPr id="26" name="Picture 25" descr="printable-number-flashcards-for-teaching-number-vector-2623423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818" t="11790" r="55451" b="58963"/>
          <a:stretch>
            <a:fillRect/>
          </a:stretch>
        </p:blipFill>
        <p:spPr>
          <a:xfrm>
            <a:off x="3780155" y="2061210"/>
            <a:ext cx="1877695" cy="1504315"/>
          </a:xfrm>
          <a:prstGeom prst="rect">
            <a:avLst/>
          </a:prstGeom>
        </p:spPr>
      </p:pic>
      <p:pic>
        <p:nvPicPr>
          <p:cNvPr id="27" name="Picture 26" descr="printable-number-flashcards-for-teaching-number-vector-2623422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791" t="10802" r="55237" b="56852"/>
          <a:stretch>
            <a:fillRect/>
          </a:stretch>
        </p:blipFill>
        <p:spPr>
          <a:xfrm>
            <a:off x="3780155" y="1995805"/>
            <a:ext cx="1697355" cy="1663700"/>
          </a:xfrm>
          <a:prstGeom prst="rect">
            <a:avLst/>
          </a:prstGeom>
        </p:spPr>
      </p:pic>
      <p:pic>
        <p:nvPicPr>
          <p:cNvPr id="28" name="Picture 27" descr="printable-number-flashcards-for-teaching-number-vector-2623420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578" t="10667" r="17771" b="58543"/>
          <a:stretch>
            <a:fillRect/>
          </a:stretch>
        </p:blipFill>
        <p:spPr>
          <a:xfrm>
            <a:off x="3624580" y="1988820"/>
            <a:ext cx="1676400" cy="1583690"/>
          </a:xfrm>
          <a:prstGeom prst="rect">
            <a:avLst/>
          </a:prstGeom>
        </p:spPr>
      </p:pic>
      <p:pic>
        <p:nvPicPr>
          <p:cNvPr id="29" name="Picture 28" descr="printable-number-flashcards-for-teaching-number-vector-2623422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5480" t="10802" r="16887" b="59370"/>
          <a:stretch>
            <a:fillRect/>
          </a:stretch>
        </p:blipFill>
        <p:spPr>
          <a:xfrm>
            <a:off x="3513455" y="2013585"/>
            <a:ext cx="1805940" cy="1534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0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96B2-019E-DE29-DB40-A4EB0B48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17" y="463374"/>
            <a:ext cx="7560300" cy="572700"/>
          </a:xfrm>
        </p:spPr>
        <p:txBody>
          <a:bodyPr/>
          <a:lstStyle/>
          <a:p>
            <a:r>
              <a:rPr lang="en-US" dirty="0"/>
              <a:t>Give me Five</a:t>
            </a:r>
          </a:p>
        </p:txBody>
      </p:sp>
      <p:pic>
        <p:nvPicPr>
          <p:cNvPr id="6" name="Picture 5" descr="a">
            <a:extLst>
              <a:ext uri="{FF2B5EF4-FFF2-40B4-BE49-F238E27FC236}">
                <a16:creationId xmlns:a16="http://schemas.microsoft.com/office/drawing/2014/main" id="{6F8291D9-0F8B-F8F1-10AA-7B7B969EF3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040" y="4406900"/>
            <a:ext cx="657860" cy="748665"/>
          </a:xfrm>
          <a:prstGeom prst="rect">
            <a:avLst/>
          </a:prstGeom>
        </p:spPr>
      </p:pic>
      <p:pic>
        <p:nvPicPr>
          <p:cNvPr id="7" name="Picture 6" descr="b">
            <a:extLst>
              <a:ext uri="{FF2B5EF4-FFF2-40B4-BE49-F238E27FC236}">
                <a16:creationId xmlns:a16="http://schemas.microsoft.com/office/drawing/2014/main" id="{BE394E34-913D-5037-07B2-C82AB1CEEF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4075" y="4432935"/>
            <a:ext cx="644525" cy="741045"/>
          </a:xfrm>
          <a:prstGeom prst="rect">
            <a:avLst/>
          </a:prstGeom>
        </p:spPr>
      </p:pic>
      <p:pic>
        <p:nvPicPr>
          <p:cNvPr id="8" name="Picture 7" descr="c">
            <a:extLst>
              <a:ext uri="{FF2B5EF4-FFF2-40B4-BE49-F238E27FC236}">
                <a16:creationId xmlns:a16="http://schemas.microsoft.com/office/drawing/2014/main" id="{EE25DA7E-0424-CBD0-F8AD-E324B1B1B9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050" y="4392295"/>
            <a:ext cx="699770" cy="763270"/>
          </a:xfrm>
          <a:prstGeom prst="rect">
            <a:avLst/>
          </a:prstGeom>
        </p:spPr>
      </p:pic>
      <p:pic>
        <p:nvPicPr>
          <p:cNvPr id="9" name="Picture 8" descr="d">
            <a:extLst>
              <a:ext uri="{FF2B5EF4-FFF2-40B4-BE49-F238E27FC236}">
                <a16:creationId xmlns:a16="http://schemas.microsoft.com/office/drawing/2014/main" id="{0DB457F8-50C0-7897-7971-5F2309427E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6445" y="4411980"/>
            <a:ext cx="742950" cy="792480"/>
          </a:xfrm>
          <a:prstGeom prst="rect">
            <a:avLst/>
          </a:prstGeom>
        </p:spPr>
      </p:pic>
      <p:pic>
        <p:nvPicPr>
          <p:cNvPr id="10" name="Picture 9" descr="e">
            <a:extLst>
              <a:ext uri="{FF2B5EF4-FFF2-40B4-BE49-F238E27FC236}">
                <a16:creationId xmlns:a16="http://schemas.microsoft.com/office/drawing/2014/main" id="{1E900FB7-C562-2A67-3354-7017270E99D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5020" y="4424045"/>
            <a:ext cx="726440" cy="844550"/>
          </a:xfrm>
          <a:prstGeom prst="rect">
            <a:avLst/>
          </a:prstGeom>
        </p:spPr>
      </p:pic>
      <p:pic>
        <p:nvPicPr>
          <p:cNvPr id="11" name="Picture 10" descr="f">
            <a:extLst>
              <a:ext uri="{FF2B5EF4-FFF2-40B4-BE49-F238E27FC236}">
                <a16:creationId xmlns:a16="http://schemas.microsoft.com/office/drawing/2014/main" id="{861768E5-652A-F3A9-B3E9-306F5AE41B7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4540" y="4419600"/>
            <a:ext cx="680720" cy="784860"/>
          </a:xfrm>
          <a:prstGeom prst="rect">
            <a:avLst/>
          </a:prstGeom>
        </p:spPr>
      </p:pic>
      <p:grpSp>
        <p:nvGrpSpPr>
          <p:cNvPr id="12" name="Google Shape;2412;p37">
            <a:extLst>
              <a:ext uri="{FF2B5EF4-FFF2-40B4-BE49-F238E27FC236}">
                <a16:creationId xmlns:a16="http://schemas.microsoft.com/office/drawing/2014/main" id="{2D2C928B-00E7-9BB6-33E4-B4347DF3F029}"/>
              </a:ext>
            </a:extLst>
          </p:cNvPr>
          <p:cNvGrpSpPr/>
          <p:nvPr/>
        </p:nvGrpSpPr>
        <p:grpSpPr>
          <a:xfrm>
            <a:off x="8138172" y="2500083"/>
            <a:ext cx="838364" cy="1050710"/>
            <a:chOff x="7418666" y="4348250"/>
            <a:chExt cx="601064" cy="753305"/>
          </a:xfrm>
        </p:grpSpPr>
        <p:sp>
          <p:nvSpPr>
            <p:cNvPr id="13" name="Google Shape;2413;p37">
              <a:extLst>
                <a:ext uri="{FF2B5EF4-FFF2-40B4-BE49-F238E27FC236}">
                  <a16:creationId xmlns:a16="http://schemas.microsoft.com/office/drawing/2014/main" id="{4C8F3FC9-49E3-15CC-379E-0E693A1A6A60}"/>
                </a:ext>
              </a:extLst>
            </p:cNvPr>
            <p:cNvSpPr/>
            <p:nvPr/>
          </p:nvSpPr>
          <p:spPr>
            <a:xfrm>
              <a:off x="7418666" y="4348250"/>
              <a:ext cx="601064" cy="753305"/>
            </a:xfrm>
            <a:custGeom>
              <a:avLst/>
              <a:gdLst/>
              <a:ahLst/>
              <a:cxnLst/>
              <a:rect l="l" t="t" r="r" b="b"/>
              <a:pathLst>
                <a:path w="9965" h="12489" extrusionOk="0">
                  <a:moveTo>
                    <a:pt x="6628" y="0"/>
                  </a:moveTo>
                  <a:cubicBezTo>
                    <a:pt x="5836" y="0"/>
                    <a:pt x="5216" y="279"/>
                    <a:pt x="5100" y="755"/>
                  </a:cubicBezTo>
                  <a:cubicBezTo>
                    <a:pt x="5012" y="1126"/>
                    <a:pt x="5247" y="1527"/>
                    <a:pt x="5687" y="1859"/>
                  </a:cubicBezTo>
                  <a:lnTo>
                    <a:pt x="5022" y="4614"/>
                  </a:lnTo>
                  <a:lnTo>
                    <a:pt x="684" y="8678"/>
                  </a:lnTo>
                  <a:cubicBezTo>
                    <a:pt x="0" y="9323"/>
                    <a:pt x="264" y="10496"/>
                    <a:pt x="1134" y="10701"/>
                  </a:cubicBezTo>
                  <a:lnTo>
                    <a:pt x="8354" y="12459"/>
                  </a:lnTo>
                  <a:cubicBezTo>
                    <a:pt x="8437" y="12479"/>
                    <a:pt x="8520" y="12489"/>
                    <a:pt x="8601" y="12489"/>
                  </a:cubicBezTo>
                  <a:cubicBezTo>
                    <a:pt x="9362" y="12489"/>
                    <a:pt x="9964" y="11661"/>
                    <a:pt x="9673" y="10857"/>
                  </a:cubicBezTo>
                  <a:lnTo>
                    <a:pt x="7680" y="5259"/>
                  </a:lnTo>
                  <a:lnTo>
                    <a:pt x="8354" y="2504"/>
                  </a:lnTo>
                  <a:cubicBezTo>
                    <a:pt x="8891" y="2406"/>
                    <a:pt x="9282" y="2162"/>
                    <a:pt x="9380" y="1791"/>
                  </a:cubicBezTo>
                  <a:cubicBezTo>
                    <a:pt x="9526" y="1155"/>
                    <a:pt x="8696" y="403"/>
                    <a:pt x="7523" y="110"/>
                  </a:cubicBezTo>
                  <a:cubicBezTo>
                    <a:pt x="7213" y="36"/>
                    <a:pt x="6910" y="0"/>
                    <a:pt x="662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414;p37">
              <a:extLst>
                <a:ext uri="{FF2B5EF4-FFF2-40B4-BE49-F238E27FC236}">
                  <a16:creationId xmlns:a16="http://schemas.microsoft.com/office/drawing/2014/main" id="{44948B28-F706-3E45-BA2D-19A70C548D71}"/>
                </a:ext>
              </a:extLst>
            </p:cNvPr>
            <p:cNvGrpSpPr/>
            <p:nvPr/>
          </p:nvGrpSpPr>
          <p:grpSpPr>
            <a:xfrm>
              <a:off x="7418975" y="4348310"/>
              <a:ext cx="600461" cy="752822"/>
              <a:chOff x="7418975" y="4348310"/>
              <a:chExt cx="600461" cy="752822"/>
            </a:xfrm>
          </p:grpSpPr>
          <p:sp>
            <p:nvSpPr>
              <p:cNvPr id="15" name="Google Shape;2415;p37">
                <a:extLst>
                  <a:ext uri="{FF2B5EF4-FFF2-40B4-BE49-F238E27FC236}">
                    <a16:creationId xmlns:a16="http://schemas.microsoft.com/office/drawing/2014/main" id="{232B5099-834E-3D2C-8CED-4C791C5BEBA4}"/>
                  </a:ext>
                </a:extLst>
              </p:cNvPr>
              <p:cNvSpPr/>
              <p:nvPr/>
            </p:nvSpPr>
            <p:spPr>
              <a:xfrm>
                <a:off x="7717183" y="4348310"/>
                <a:ext cx="276435" cy="153508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2545" extrusionOk="0">
                    <a:moveTo>
                      <a:pt x="1694" y="1"/>
                    </a:moveTo>
                    <a:cubicBezTo>
                      <a:pt x="897" y="1"/>
                      <a:pt x="272" y="284"/>
                      <a:pt x="157" y="754"/>
                    </a:cubicBezTo>
                    <a:cubicBezTo>
                      <a:pt x="0" y="1399"/>
                      <a:pt x="831" y="2151"/>
                      <a:pt x="2013" y="2434"/>
                    </a:cubicBezTo>
                    <a:cubicBezTo>
                      <a:pt x="2323" y="2509"/>
                      <a:pt x="2627" y="2544"/>
                      <a:pt x="2909" y="2544"/>
                    </a:cubicBezTo>
                    <a:cubicBezTo>
                      <a:pt x="3701" y="2544"/>
                      <a:pt x="4321" y="2265"/>
                      <a:pt x="4436" y="1790"/>
                    </a:cubicBezTo>
                    <a:cubicBezTo>
                      <a:pt x="4583" y="1154"/>
                      <a:pt x="3752" y="402"/>
                      <a:pt x="2580" y="109"/>
                    </a:cubicBezTo>
                    <a:cubicBezTo>
                      <a:pt x="2273" y="36"/>
                      <a:pt x="1973" y="1"/>
                      <a:pt x="1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416;p37">
                <a:extLst>
                  <a:ext uri="{FF2B5EF4-FFF2-40B4-BE49-F238E27FC236}">
                    <a16:creationId xmlns:a16="http://schemas.microsoft.com/office/drawing/2014/main" id="{012B6886-7DB9-945D-B764-3B88280475FF}"/>
                  </a:ext>
                </a:extLst>
              </p:cNvPr>
              <p:cNvSpPr/>
              <p:nvPr/>
            </p:nvSpPr>
            <p:spPr>
              <a:xfrm>
                <a:off x="7779671" y="4372075"/>
                <a:ext cx="164426" cy="6610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096" extrusionOk="0">
                    <a:moveTo>
                      <a:pt x="638" y="1"/>
                    </a:moveTo>
                    <a:cubicBezTo>
                      <a:pt x="290" y="1"/>
                      <a:pt x="45" y="77"/>
                      <a:pt x="10" y="223"/>
                    </a:cubicBezTo>
                    <a:cubicBezTo>
                      <a:pt x="0" y="291"/>
                      <a:pt x="20" y="360"/>
                      <a:pt x="68" y="418"/>
                    </a:cubicBezTo>
                    <a:cubicBezTo>
                      <a:pt x="225" y="624"/>
                      <a:pt x="674" y="858"/>
                      <a:pt x="1231" y="985"/>
                    </a:cubicBezTo>
                    <a:cubicBezTo>
                      <a:pt x="1531" y="1059"/>
                      <a:pt x="1817" y="1096"/>
                      <a:pt x="2053" y="1096"/>
                    </a:cubicBezTo>
                    <a:cubicBezTo>
                      <a:pt x="2256" y="1096"/>
                      <a:pt x="2422" y="1069"/>
                      <a:pt x="2531" y="1014"/>
                    </a:cubicBezTo>
                    <a:cubicBezTo>
                      <a:pt x="2599" y="985"/>
                      <a:pt x="2648" y="936"/>
                      <a:pt x="2667" y="878"/>
                    </a:cubicBezTo>
                    <a:cubicBezTo>
                      <a:pt x="2726" y="633"/>
                      <a:pt x="2179" y="282"/>
                      <a:pt x="1446" y="106"/>
                    </a:cubicBezTo>
                    <a:cubicBezTo>
                      <a:pt x="1152" y="35"/>
                      <a:pt x="871" y="1"/>
                      <a:pt x="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417;p37">
                <a:extLst>
                  <a:ext uri="{FF2B5EF4-FFF2-40B4-BE49-F238E27FC236}">
                    <a16:creationId xmlns:a16="http://schemas.microsoft.com/office/drawing/2014/main" id="{3EB414CF-125B-3162-B75B-E195670AB016}"/>
                  </a:ext>
                </a:extLst>
              </p:cNvPr>
              <p:cNvSpPr/>
              <p:nvPr/>
            </p:nvSpPr>
            <p:spPr>
              <a:xfrm>
                <a:off x="7783773" y="4392101"/>
                <a:ext cx="148562" cy="46083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764" extrusionOk="0">
                    <a:moveTo>
                      <a:pt x="503" y="1"/>
                    </a:moveTo>
                    <a:cubicBezTo>
                      <a:pt x="289" y="1"/>
                      <a:pt x="113" y="30"/>
                      <a:pt x="0" y="86"/>
                    </a:cubicBezTo>
                    <a:cubicBezTo>
                      <a:pt x="157" y="292"/>
                      <a:pt x="606" y="526"/>
                      <a:pt x="1163" y="653"/>
                    </a:cubicBezTo>
                    <a:cubicBezTo>
                      <a:pt x="1463" y="727"/>
                      <a:pt x="1749" y="764"/>
                      <a:pt x="1985" y="764"/>
                    </a:cubicBezTo>
                    <a:cubicBezTo>
                      <a:pt x="2188" y="764"/>
                      <a:pt x="2354" y="737"/>
                      <a:pt x="2463" y="682"/>
                    </a:cubicBezTo>
                    <a:cubicBezTo>
                      <a:pt x="2306" y="477"/>
                      <a:pt x="1857" y="243"/>
                      <a:pt x="1300" y="106"/>
                    </a:cubicBezTo>
                    <a:cubicBezTo>
                      <a:pt x="1011" y="35"/>
                      <a:pt x="735" y="1"/>
                      <a:pt x="5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418;p37">
                <a:extLst>
                  <a:ext uri="{FF2B5EF4-FFF2-40B4-BE49-F238E27FC236}">
                    <a16:creationId xmlns:a16="http://schemas.microsoft.com/office/drawing/2014/main" id="{9241B41A-2146-E004-0544-8287A1E501D9}"/>
                  </a:ext>
                </a:extLst>
              </p:cNvPr>
              <p:cNvSpPr/>
              <p:nvPr/>
            </p:nvSpPr>
            <p:spPr>
              <a:xfrm>
                <a:off x="7418975" y="4441500"/>
                <a:ext cx="600461" cy="65963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10936" extrusionOk="0">
                    <a:moveTo>
                      <a:pt x="5765" y="0"/>
                    </a:moveTo>
                    <a:lnTo>
                      <a:pt x="5023" y="3068"/>
                    </a:lnTo>
                    <a:lnTo>
                      <a:pt x="685" y="7132"/>
                    </a:lnTo>
                    <a:cubicBezTo>
                      <a:pt x="1" y="7777"/>
                      <a:pt x="255" y="8950"/>
                      <a:pt x="1124" y="9155"/>
                    </a:cubicBezTo>
                    <a:lnTo>
                      <a:pt x="8354" y="10904"/>
                    </a:lnTo>
                    <a:cubicBezTo>
                      <a:pt x="8441" y="10925"/>
                      <a:pt x="8527" y="10935"/>
                      <a:pt x="8611" y="10935"/>
                    </a:cubicBezTo>
                    <a:cubicBezTo>
                      <a:pt x="9365" y="10935"/>
                      <a:pt x="9955" y="10111"/>
                      <a:pt x="9673" y="9311"/>
                    </a:cubicBezTo>
                    <a:lnTo>
                      <a:pt x="7680" y="3713"/>
                    </a:lnTo>
                    <a:lnTo>
                      <a:pt x="8423" y="645"/>
                    </a:lnTo>
                    <a:lnTo>
                      <a:pt x="57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419;p37">
                <a:extLst>
                  <a:ext uri="{FF2B5EF4-FFF2-40B4-BE49-F238E27FC236}">
                    <a16:creationId xmlns:a16="http://schemas.microsoft.com/office/drawing/2014/main" id="{A25E59C6-B30B-A234-8D82-42E75B11B63C}"/>
                  </a:ext>
                </a:extLst>
              </p:cNvPr>
              <p:cNvSpPr/>
              <p:nvPr/>
            </p:nvSpPr>
            <p:spPr>
              <a:xfrm>
                <a:off x="7457276" y="4470332"/>
                <a:ext cx="528683" cy="606975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10063" extrusionOk="0">
                    <a:moveTo>
                      <a:pt x="5423" y="1"/>
                    </a:moveTo>
                    <a:lnTo>
                      <a:pt x="4739" y="2805"/>
                    </a:lnTo>
                    <a:lnTo>
                      <a:pt x="2609" y="4808"/>
                    </a:lnTo>
                    <a:lnTo>
                      <a:pt x="2443" y="4954"/>
                    </a:lnTo>
                    <a:lnTo>
                      <a:pt x="323" y="6948"/>
                    </a:lnTo>
                    <a:cubicBezTo>
                      <a:pt x="98" y="7163"/>
                      <a:pt x="1" y="7475"/>
                      <a:pt x="89" y="7778"/>
                    </a:cubicBezTo>
                    <a:cubicBezTo>
                      <a:pt x="147" y="8032"/>
                      <a:pt x="333" y="8227"/>
                      <a:pt x="587" y="8296"/>
                    </a:cubicBezTo>
                    <a:lnTo>
                      <a:pt x="7817" y="10045"/>
                    </a:lnTo>
                    <a:cubicBezTo>
                      <a:pt x="7869" y="10057"/>
                      <a:pt x="7921" y="10063"/>
                      <a:pt x="7973" y="10063"/>
                    </a:cubicBezTo>
                    <a:cubicBezTo>
                      <a:pt x="8172" y="10063"/>
                      <a:pt x="8359" y="9975"/>
                      <a:pt x="8491" y="9820"/>
                    </a:cubicBezTo>
                    <a:cubicBezTo>
                      <a:pt x="8706" y="9585"/>
                      <a:pt x="8765" y="9253"/>
                      <a:pt x="8657" y="8970"/>
                    </a:cubicBezTo>
                    <a:lnTo>
                      <a:pt x="7680" y="6225"/>
                    </a:lnTo>
                    <a:lnTo>
                      <a:pt x="7612" y="6019"/>
                    </a:lnTo>
                    <a:lnTo>
                      <a:pt x="6635" y="3264"/>
                    </a:lnTo>
                    <a:lnTo>
                      <a:pt x="7309" y="460"/>
                    </a:lnTo>
                    <a:lnTo>
                      <a:pt x="54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420;p37">
                <a:extLst>
                  <a:ext uri="{FF2B5EF4-FFF2-40B4-BE49-F238E27FC236}">
                    <a16:creationId xmlns:a16="http://schemas.microsoft.com/office/drawing/2014/main" id="{EC717DF1-5F48-81EC-16C6-9A0605757A9D}"/>
                  </a:ext>
                </a:extLst>
              </p:cNvPr>
              <p:cNvSpPr/>
              <p:nvPr/>
            </p:nvSpPr>
            <p:spPr>
              <a:xfrm>
                <a:off x="7457276" y="4769143"/>
                <a:ext cx="528683" cy="308162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5109" extrusionOk="0">
                    <a:moveTo>
                      <a:pt x="2443" y="0"/>
                    </a:moveTo>
                    <a:lnTo>
                      <a:pt x="323" y="1994"/>
                    </a:lnTo>
                    <a:cubicBezTo>
                      <a:pt x="98" y="2209"/>
                      <a:pt x="1" y="2521"/>
                      <a:pt x="89" y="2824"/>
                    </a:cubicBezTo>
                    <a:cubicBezTo>
                      <a:pt x="147" y="3078"/>
                      <a:pt x="333" y="3273"/>
                      <a:pt x="587" y="3342"/>
                    </a:cubicBezTo>
                    <a:lnTo>
                      <a:pt x="7817" y="5091"/>
                    </a:lnTo>
                    <a:cubicBezTo>
                      <a:pt x="7869" y="5103"/>
                      <a:pt x="7921" y="5109"/>
                      <a:pt x="7973" y="5109"/>
                    </a:cubicBezTo>
                    <a:cubicBezTo>
                      <a:pt x="8172" y="5109"/>
                      <a:pt x="8359" y="5021"/>
                      <a:pt x="8491" y="4866"/>
                    </a:cubicBezTo>
                    <a:cubicBezTo>
                      <a:pt x="8706" y="4631"/>
                      <a:pt x="8765" y="4309"/>
                      <a:pt x="8667" y="4016"/>
                    </a:cubicBezTo>
                    <a:lnTo>
                      <a:pt x="7690" y="1271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421;p37">
                <a:extLst>
                  <a:ext uri="{FF2B5EF4-FFF2-40B4-BE49-F238E27FC236}">
                    <a16:creationId xmlns:a16="http://schemas.microsoft.com/office/drawing/2014/main" id="{0EE77769-E27E-1AFB-5E07-5383C6635AE9}"/>
                  </a:ext>
                </a:extLst>
              </p:cNvPr>
              <p:cNvSpPr/>
              <p:nvPr/>
            </p:nvSpPr>
            <p:spPr>
              <a:xfrm>
                <a:off x="7599323" y="4754486"/>
                <a:ext cx="321794" cy="105918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1756" extrusionOk="0">
                    <a:moveTo>
                      <a:pt x="920" y="1"/>
                    </a:moveTo>
                    <a:cubicBezTo>
                      <a:pt x="626" y="1"/>
                      <a:pt x="392" y="32"/>
                      <a:pt x="245" y="97"/>
                    </a:cubicBezTo>
                    <a:lnTo>
                      <a:pt x="88" y="243"/>
                    </a:lnTo>
                    <a:cubicBezTo>
                      <a:pt x="0" y="576"/>
                      <a:pt x="1124" y="1133"/>
                      <a:pt x="2570" y="1484"/>
                    </a:cubicBezTo>
                    <a:cubicBezTo>
                      <a:pt x="3314" y="1665"/>
                      <a:pt x="4003" y="1756"/>
                      <a:pt x="4508" y="1756"/>
                    </a:cubicBezTo>
                    <a:cubicBezTo>
                      <a:pt x="4985" y="1756"/>
                      <a:pt x="5297" y="1675"/>
                      <a:pt x="5335" y="1514"/>
                    </a:cubicBezTo>
                    <a:lnTo>
                      <a:pt x="5257" y="1308"/>
                    </a:lnTo>
                    <a:cubicBezTo>
                      <a:pt x="4983" y="976"/>
                      <a:pt x="4035" y="556"/>
                      <a:pt x="2853" y="273"/>
                    </a:cubicBezTo>
                    <a:cubicBezTo>
                      <a:pt x="2112" y="94"/>
                      <a:pt x="1426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422;p37">
                <a:extLst>
                  <a:ext uri="{FF2B5EF4-FFF2-40B4-BE49-F238E27FC236}">
                    <a16:creationId xmlns:a16="http://schemas.microsoft.com/office/drawing/2014/main" id="{B30CAA67-2CF1-D99A-0B8C-EB81D50AD8A7}"/>
                  </a:ext>
                </a:extLst>
              </p:cNvPr>
              <p:cNvSpPr/>
              <p:nvPr/>
            </p:nvSpPr>
            <p:spPr>
              <a:xfrm>
                <a:off x="7626405" y="4767635"/>
                <a:ext cx="272937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323" extrusionOk="0">
                    <a:moveTo>
                      <a:pt x="502" y="1"/>
                    </a:moveTo>
                    <a:cubicBezTo>
                      <a:pt x="235" y="1"/>
                      <a:pt x="69" y="40"/>
                      <a:pt x="50" y="123"/>
                    </a:cubicBezTo>
                    <a:cubicBezTo>
                      <a:pt x="1" y="338"/>
                      <a:pt x="949" y="748"/>
                      <a:pt x="2170" y="1042"/>
                    </a:cubicBezTo>
                    <a:cubicBezTo>
                      <a:pt x="2912" y="1226"/>
                      <a:pt x="3585" y="1323"/>
                      <a:pt x="4010" y="1323"/>
                    </a:cubicBezTo>
                    <a:cubicBezTo>
                      <a:pt x="4285" y="1323"/>
                      <a:pt x="4456" y="1282"/>
                      <a:pt x="4476" y="1198"/>
                    </a:cubicBezTo>
                    <a:cubicBezTo>
                      <a:pt x="4524" y="983"/>
                      <a:pt x="3577" y="573"/>
                      <a:pt x="2355" y="279"/>
                    </a:cubicBezTo>
                    <a:cubicBezTo>
                      <a:pt x="1606" y="100"/>
                      <a:pt x="927" y="1"/>
                      <a:pt x="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423;p37">
                <a:extLst>
                  <a:ext uri="{FF2B5EF4-FFF2-40B4-BE49-F238E27FC236}">
                    <a16:creationId xmlns:a16="http://schemas.microsoft.com/office/drawing/2014/main" id="{38A53759-0F9B-4309-9A0F-20DC0049D8D7}"/>
                  </a:ext>
                </a:extLst>
              </p:cNvPr>
              <p:cNvSpPr/>
              <p:nvPr/>
            </p:nvSpPr>
            <p:spPr>
              <a:xfrm>
                <a:off x="7755665" y="4948043"/>
                <a:ext cx="23283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3" extrusionOk="0">
                    <a:moveTo>
                      <a:pt x="188" y="0"/>
                    </a:moveTo>
                    <a:cubicBezTo>
                      <a:pt x="48" y="0"/>
                      <a:pt x="0" y="222"/>
                      <a:pt x="164" y="259"/>
                    </a:cubicBezTo>
                    <a:cubicBezTo>
                      <a:pt x="175" y="261"/>
                      <a:pt x="187" y="263"/>
                      <a:pt x="197" y="263"/>
                    </a:cubicBezTo>
                    <a:cubicBezTo>
                      <a:pt x="338" y="263"/>
                      <a:pt x="386" y="41"/>
                      <a:pt x="222" y="5"/>
                    </a:cubicBezTo>
                    <a:cubicBezTo>
                      <a:pt x="210" y="2"/>
                      <a:pt x="199" y="0"/>
                      <a:pt x="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24;p37">
                <a:extLst>
                  <a:ext uri="{FF2B5EF4-FFF2-40B4-BE49-F238E27FC236}">
                    <a16:creationId xmlns:a16="http://schemas.microsoft.com/office/drawing/2014/main" id="{F372906D-092D-5821-43C6-75BEB04B24A6}"/>
                  </a:ext>
                </a:extLst>
              </p:cNvPr>
              <p:cNvSpPr/>
              <p:nvPr/>
            </p:nvSpPr>
            <p:spPr>
              <a:xfrm>
                <a:off x="7789804" y="4922830"/>
                <a:ext cx="55854" cy="39689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58" extrusionOk="0">
                    <a:moveTo>
                      <a:pt x="446" y="0"/>
                    </a:moveTo>
                    <a:cubicBezTo>
                      <a:pt x="105" y="0"/>
                      <a:pt x="0" y="557"/>
                      <a:pt x="379" y="647"/>
                    </a:cubicBezTo>
                    <a:cubicBezTo>
                      <a:pt x="409" y="654"/>
                      <a:pt x="438" y="657"/>
                      <a:pt x="465" y="657"/>
                    </a:cubicBezTo>
                    <a:cubicBezTo>
                      <a:pt x="819" y="657"/>
                      <a:pt x="926" y="103"/>
                      <a:pt x="535" y="12"/>
                    </a:cubicBezTo>
                    <a:cubicBezTo>
                      <a:pt x="504" y="4"/>
                      <a:pt x="474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425;p37">
                <a:extLst>
                  <a:ext uri="{FF2B5EF4-FFF2-40B4-BE49-F238E27FC236}">
                    <a16:creationId xmlns:a16="http://schemas.microsoft.com/office/drawing/2014/main" id="{3C3C434C-4995-C8FA-3051-477D19032FCA}"/>
                  </a:ext>
                </a:extLst>
              </p:cNvPr>
              <p:cNvSpPr/>
              <p:nvPr/>
            </p:nvSpPr>
            <p:spPr>
              <a:xfrm>
                <a:off x="7715072" y="4888872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59" y="0"/>
                    </a:moveTo>
                    <a:cubicBezTo>
                      <a:pt x="80" y="0"/>
                      <a:pt x="0" y="445"/>
                      <a:pt x="309" y="526"/>
                    </a:cubicBezTo>
                    <a:cubicBezTo>
                      <a:pt x="332" y="532"/>
                      <a:pt x="354" y="534"/>
                      <a:pt x="375" y="534"/>
                    </a:cubicBezTo>
                    <a:cubicBezTo>
                      <a:pt x="655" y="534"/>
                      <a:pt x="735" y="81"/>
                      <a:pt x="426" y="9"/>
                    </a:cubicBezTo>
                    <a:cubicBezTo>
                      <a:pt x="403" y="3"/>
                      <a:pt x="380" y="0"/>
                      <a:pt x="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426;p37">
                <a:extLst>
                  <a:ext uri="{FF2B5EF4-FFF2-40B4-BE49-F238E27FC236}">
                    <a16:creationId xmlns:a16="http://schemas.microsoft.com/office/drawing/2014/main" id="{CB300995-8189-185D-5284-88E85D31FEB7}"/>
                  </a:ext>
                </a:extLst>
              </p:cNvPr>
              <p:cNvSpPr/>
              <p:nvPr/>
            </p:nvSpPr>
            <p:spPr>
              <a:xfrm>
                <a:off x="7562711" y="4911370"/>
                <a:ext cx="34260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96" extrusionOk="0">
                    <a:moveTo>
                      <a:pt x="282" y="1"/>
                    </a:moveTo>
                    <a:cubicBezTo>
                      <a:pt x="68" y="1"/>
                      <a:pt x="0" y="333"/>
                      <a:pt x="236" y="388"/>
                    </a:cubicBezTo>
                    <a:cubicBezTo>
                      <a:pt x="256" y="393"/>
                      <a:pt x="276" y="396"/>
                      <a:pt x="294" y="396"/>
                    </a:cubicBezTo>
                    <a:cubicBezTo>
                      <a:pt x="504" y="396"/>
                      <a:pt x="568" y="61"/>
                      <a:pt x="334" y="7"/>
                    </a:cubicBezTo>
                    <a:cubicBezTo>
                      <a:pt x="316" y="3"/>
                      <a:pt x="299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427;p37">
                <a:extLst>
                  <a:ext uri="{FF2B5EF4-FFF2-40B4-BE49-F238E27FC236}">
                    <a16:creationId xmlns:a16="http://schemas.microsoft.com/office/drawing/2014/main" id="{732C74C8-11B8-2EAF-9492-FD8015ADD799}"/>
                  </a:ext>
                </a:extLst>
              </p:cNvPr>
              <p:cNvSpPr/>
              <p:nvPr/>
            </p:nvSpPr>
            <p:spPr>
              <a:xfrm>
                <a:off x="7627793" y="4940141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61" y="1"/>
                    </a:moveTo>
                    <a:cubicBezTo>
                      <a:pt x="81" y="1"/>
                      <a:pt x="1" y="454"/>
                      <a:pt x="310" y="526"/>
                    </a:cubicBezTo>
                    <a:cubicBezTo>
                      <a:pt x="334" y="532"/>
                      <a:pt x="356" y="535"/>
                      <a:pt x="377" y="535"/>
                    </a:cubicBezTo>
                    <a:cubicBezTo>
                      <a:pt x="657" y="535"/>
                      <a:pt x="736" y="90"/>
                      <a:pt x="427" y="9"/>
                    </a:cubicBezTo>
                    <a:cubicBezTo>
                      <a:pt x="404" y="3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28;p37">
                <a:extLst>
                  <a:ext uri="{FF2B5EF4-FFF2-40B4-BE49-F238E27FC236}">
                    <a16:creationId xmlns:a16="http://schemas.microsoft.com/office/drawing/2014/main" id="{0284FFDD-B7CA-423D-CEA4-6639DBD557DA}"/>
                  </a:ext>
                </a:extLst>
              </p:cNvPr>
              <p:cNvSpPr/>
              <p:nvPr/>
            </p:nvSpPr>
            <p:spPr>
              <a:xfrm>
                <a:off x="7621278" y="4842548"/>
                <a:ext cx="22740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3" extrusionOk="0">
                    <a:moveTo>
                      <a:pt x="189" y="1"/>
                    </a:moveTo>
                    <a:cubicBezTo>
                      <a:pt x="48" y="1"/>
                      <a:pt x="1" y="223"/>
                      <a:pt x="164" y="269"/>
                    </a:cubicBezTo>
                    <a:cubicBezTo>
                      <a:pt x="176" y="271"/>
                      <a:pt x="187" y="273"/>
                      <a:pt x="198" y="273"/>
                    </a:cubicBezTo>
                    <a:cubicBezTo>
                      <a:pt x="337" y="273"/>
                      <a:pt x="377" y="50"/>
                      <a:pt x="223" y="5"/>
                    </a:cubicBezTo>
                    <a:cubicBezTo>
                      <a:pt x="211" y="2"/>
                      <a:pt x="200" y="1"/>
                      <a:pt x="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429;p37">
                <a:extLst>
                  <a:ext uri="{FF2B5EF4-FFF2-40B4-BE49-F238E27FC236}">
                    <a16:creationId xmlns:a16="http://schemas.microsoft.com/office/drawing/2014/main" id="{7BF62438-F8F4-71E1-F1AC-E3A5FE192302}"/>
                  </a:ext>
                </a:extLst>
              </p:cNvPr>
              <p:cNvSpPr/>
              <p:nvPr/>
            </p:nvSpPr>
            <p:spPr>
              <a:xfrm>
                <a:off x="7637504" y="4871923"/>
                <a:ext cx="34321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96" extrusionOk="0">
                    <a:moveTo>
                      <a:pt x="281" y="0"/>
                    </a:moveTo>
                    <a:cubicBezTo>
                      <a:pt x="60" y="0"/>
                      <a:pt x="1" y="333"/>
                      <a:pt x="237" y="387"/>
                    </a:cubicBezTo>
                    <a:cubicBezTo>
                      <a:pt x="257" y="393"/>
                      <a:pt x="277" y="395"/>
                      <a:pt x="295" y="395"/>
                    </a:cubicBezTo>
                    <a:cubicBezTo>
                      <a:pt x="504" y="395"/>
                      <a:pt x="568" y="60"/>
                      <a:pt x="335" y="6"/>
                    </a:cubicBezTo>
                    <a:cubicBezTo>
                      <a:pt x="316" y="2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430;p37">
                <a:extLst>
                  <a:ext uri="{FF2B5EF4-FFF2-40B4-BE49-F238E27FC236}">
                    <a16:creationId xmlns:a16="http://schemas.microsoft.com/office/drawing/2014/main" id="{F8F6A439-40D7-7E17-234B-22FF1ABC8C3E}"/>
                  </a:ext>
                </a:extLst>
              </p:cNvPr>
              <p:cNvSpPr/>
              <p:nvPr/>
            </p:nvSpPr>
            <p:spPr>
              <a:xfrm>
                <a:off x="7898134" y="4914808"/>
                <a:ext cx="34140" cy="2400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398" extrusionOk="0">
                    <a:moveTo>
                      <a:pt x="274" y="0"/>
                    </a:moveTo>
                    <a:cubicBezTo>
                      <a:pt x="65" y="0"/>
                      <a:pt x="1" y="336"/>
                      <a:pt x="234" y="389"/>
                    </a:cubicBezTo>
                    <a:cubicBezTo>
                      <a:pt x="255" y="395"/>
                      <a:pt x="275" y="397"/>
                      <a:pt x="294" y="397"/>
                    </a:cubicBezTo>
                    <a:cubicBezTo>
                      <a:pt x="510" y="397"/>
                      <a:pt x="566" y="62"/>
                      <a:pt x="332" y="8"/>
                    </a:cubicBezTo>
                    <a:cubicBezTo>
                      <a:pt x="312" y="3"/>
                      <a:pt x="292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431;p37">
                <a:extLst>
                  <a:ext uri="{FF2B5EF4-FFF2-40B4-BE49-F238E27FC236}">
                    <a16:creationId xmlns:a16="http://schemas.microsoft.com/office/drawing/2014/main" id="{FE73F558-CC06-C807-A696-1C93C68DCC93}"/>
                  </a:ext>
                </a:extLst>
              </p:cNvPr>
              <p:cNvSpPr/>
              <p:nvPr/>
            </p:nvSpPr>
            <p:spPr>
              <a:xfrm>
                <a:off x="7896928" y="4968310"/>
                <a:ext cx="8324" cy="772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88" y="1"/>
                    </a:moveTo>
                    <a:cubicBezTo>
                      <a:pt x="20" y="11"/>
                      <a:pt x="0" y="89"/>
                      <a:pt x="49" y="128"/>
                    </a:cubicBezTo>
                    <a:cubicBezTo>
                      <a:pt x="118" y="118"/>
                      <a:pt x="137" y="40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432;p37">
                <a:extLst>
                  <a:ext uri="{FF2B5EF4-FFF2-40B4-BE49-F238E27FC236}">
                    <a16:creationId xmlns:a16="http://schemas.microsoft.com/office/drawing/2014/main" id="{5F5DE29D-E5F3-9960-DA00-3FE4F1DC405F}"/>
                  </a:ext>
                </a:extLst>
              </p:cNvPr>
              <p:cNvSpPr/>
              <p:nvPr/>
            </p:nvSpPr>
            <p:spPr>
              <a:xfrm>
                <a:off x="7925397" y="5011919"/>
                <a:ext cx="11279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30" extrusionOk="0">
                    <a:moveTo>
                      <a:pt x="104" y="0"/>
                    </a:moveTo>
                    <a:cubicBezTo>
                      <a:pt x="24" y="0"/>
                      <a:pt x="0" y="109"/>
                      <a:pt x="75" y="128"/>
                    </a:cubicBezTo>
                    <a:cubicBezTo>
                      <a:pt x="82" y="129"/>
                      <a:pt x="88" y="130"/>
                      <a:pt x="94" y="130"/>
                    </a:cubicBezTo>
                    <a:cubicBezTo>
                      <a:pt x="167" y="130"/>
                      <a:pt x="187" y="28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433;p37">
                <a:extLst>
                  <a:ext uri="{FF2B5EF4-FFF2-40B4-BE49-F238E27FC236}">
                    <a16:creationId xmlns:a16="http://schemas.microsoft.com/office/drawing/2014/main" id="{2B15CA00-6974-5E46-D1F6-63ACE8F17CAF}"/>
                  </a:ext>
                </a:extLst>
              </p:cNvPr>
              <p:cNvSpPr/>
              <p:nvPr/>
            </p:nvSpPr>
            <p:spPr>
              <a:xfrm>
                <a:off x="7791192" y="5001786"/>
                <a:ext cx="11159" cy="79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2" extrusionOk="0">
                    <a:moveTo>
                      <a:pt x="94" y="1"/>
                    </a:moveTo>
                    <a:cubicBezTo>
                      <a:pt x="20" y="1"/>
                      <a:pt x="1" y="112"/>
                      <a:pt x="83" y="130"/>
                    </a:cubicBezTo>
                    <a:cubicBezTo>
                      <a:pt x="88" y="131"/>
                      <a:pt x="93" y="132"/>
                      <a:pt x="98" y="132"/>
                    </a:cubicBezTo>
                    <a:cubicBezTo>
                      <a:pt x="164" y="132"/>
                      <a:pt x="185" y="21"/>
                      <a:pt x="112" y="3"/>
                    </a:cubicBezTo>
                    <a:cubicBezTo>
                      <a:pt x="106" y="1"/>
                      <a:pt x="100" y="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434;p37">
                <a:extLst>
                  <a:ext uri="{FF2B5EF4-FFF2-40B4-BE49-F238E27FC236}">
                    <a16:creationId xmlns:a16="http://schemas.microsoft.com/office/drawing/2014/main" id="{70B40D44-83C5-26BA-96CC-8C6044F5CD05}"/>
                  </a:ext>
                </a:extLst>
              </p:cNvPr>
              <p:cNvSpPr/>
              <p:nvPr/>
            </p:nvSpPr>
            <p:spPr>
              <a:xfrm>
                <a:off x="7669472" y="4665458"/>
                <a:ext cx="100791" cy="84867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407" extrusionOk="0">
                    <a:moveTo>
                      <a:pt x="1328" y="0"/>
                    </a:moveTo>
                    <a:cubicBezTo>
                      <a:pt x="1123" y="0"/>
                      <a:pt x="822" y="149"/>
                      <a:pt x="547" y="410"/>
                    </a:cubicBezTo>
                    <a:cubicBezTo>
                      <a:pt x="176" y="762"/>
                      <a:pt x="0" y="1172"/>
                      <a:pt x="147" y="1338"/>
                    </a:cubicBezTo>
                    <a:cubicBezTo>
                      <a:pt x="190" y="1385"/>
                      <a:pt x="254" y="1407"/>
                      <a:pt x="333" y="1407"/>
                    </a:cubicBezTo>
                    <a:cubicBezTo>
                      <a:pt x="538" y="1407"/>
                      <a:pt x="839" y="1258"/>
                      <a:pt x="1114" y="996"/>
                    </a:cubicBezTo>
                    <a:cubicBezTo>
                      <a:pt x="1485" y="645"/>
                      <a:pt x="1671" y="225"/>
                      <a:pt x="1514" y="68"/>
                    </a:cubicBezTo>
                    <a:cubicBezTo>
                      <a:pt x="1471" y="22"/>
                      <a:pt x="1406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435;p37">
            <a:extLst>
              <a:ext uri="{FF2B5EF4-FFF2-40B4-BE49-F238E27FC236}">
                <a16:creationId xmlns:a16="http://schemas.microsoft.com/office/drawing/2014/main" id="{38E187DD-8FD5-4303-ABA1-5AEE37CC1B65}"/>
              </a:ext>
            </a:extLst>
          </p:cNvPr>
          <p:cNvGrpSpPr/>
          <p:nvPr/>
        </p:nvGrpSpPr>
        <p:grpSpPr>
          <a:xfrm rot="-2241623">
            <a:off x="507126" y="3729407"/>
            <a:ext cx="392383" cy="339285"/>
            <a:chOff x="114900" y="1099975"/>
            <a:chExt cx="392400" cy="339300"/>
          </a:xfrm>
        </p:grpSpPr>
        <p:sp>
          <p:nvSpPr>
            <p:cNvPr id="36" name="Google Shape;2436;p37">
              <a:extLst>
                <a:ext uri="{FF2B5EF4-FFF2-40B4-BE49-F238E27FC236}">
                  <a16:creationId xmlns:a16="http://schemas.microsoft.com/office/drawing/2014/main" id="{0AE9DB8B-4FF7-5A95-0685-7AD457F4D300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37;p37">
              <a:extLst>
                <a:ext uri="{FF2B5EF4-FFF2-40B4-BE49-F238E27FC236}">
                  <a16:creationId xmlns:a16="http://schemas.microsoft.com/office/drawing/2014/main" id="{9EF6CD10-A4AE-2990-45C8-8C8EA599BC96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2438;p37">
            <a:extLst>
              <a:ext uri="{FF2B5EF4-FFF2-40B4-BE49-F238E27FC236}">
                <a16:creationId xmlns:a16="http://schemas.microsoft.com/office/drawing/2014/main" id="{F5A07FAB-B188-92C4-6A4F-5B74F9541065}"/>
              </a:ext>
            </a:extLst>
          </p:cNvPr>
          <p:cNvGrpSpPr/>
          <p:nvPr/>
        </p:nvGrpSpPr>
        <p:grpSpPr>
          <a:xfrm>
            <a:off x="117432" y="3152192"/>
            <a:ext cx="262941" cy="262941"/>
            <a:chOff x="-250650" y="2042750"/>
            <a:chExt cx="327000" cy="327000"/>
          </a:xfrm>
        </p:grpSpPr>
        <p:sp>
          <p:nvSpPr>
            <p:cNvPr id="39" name="Google Shape;2439;p37">
              <a:extLst>
                <a:ext uri="{FF2B5EF4-FFF2-40B4-BE49-F238E27FC236}">
                  <a16:creationId xmlns:a16="http://schemas.microsoft.com/office/drawing/2014/main" id="{121BCD72-1B7A-85D2-58D9-C1112DD20DC3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40;p37">
              <a:extLst>
                <a:ext uri="{FF2B5EF4-FFF2-40B4-BE49-F238E27FC236}">
                  <a16:creationId xmlns:a16="http://schemas.microsoft.com/office/drawing/2014/main" id="{144A7A68-43CD-B97F-D916-B2EEF9553D49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899EBDA6-5F2E-AAF5-23AC-4CA2132C5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994797" y="1682851"/>
            <a:ext cx="1200886" cy="4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2B222206-7001-7C8D-8373-559EBB6646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90" y="1804444"/>
            <a:ext cx="2255862" cy="2918747"/>
          </a:xfrm>
          <a:prstGeom prst="rect">
            <a:avLst/>
          </a:prstGeom>
        </p:spPr>
      </p:pic>
      <p:pic>
        <p:nvPicPr>
          <p:cNvPr id="43" name="Picture 42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35D3684B-B5D7-A319-9981-0C7710C5C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29" y="2505028"/>
            <a:ext cx="1581065" cy="1543239"/>
          </a:xfrm>
          <a:prstGeom prst="rect">
            <a:avLst/>
          </a:prstGeom>
        </p:spPr>
      </p:pic>
      <p:pic>
        <p:nvPicPr>
          <p:cNvPr id="44" name="Picture 43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26C21029-3778-02B3-5E4E-6C3AE6CAC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90" y="1530387"/>
            <a:ext cx="1310184" cy="1236421"/>
          </a:xfrm>
          <a:prstGeom prst="rect">
            <a:avLst/>
          </a:prstGeom>
        </p:spPr>
      </p:pic>
      <p:pic>
        <p:nvPicPr>
          <p:cNvPr id="45" name="Picture 4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39EC146-1BB1-2A94-F574-F068D8D9C5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98" y="1173102"/>
            <a:ext cx="871868" cy="772226"/>
          </a:xfrm>
          <a:prstGeom prst="rect">
            <a:avLst/>
          </a:prstGeom>
        </p:spPr>
      </p:pic>
      <p:pic>
        <p:nvPicPr>
          <p:cNvPr id="46" name="Picture 4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C76143E-91E5-CEBD-F055-D629C350C3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83" y="2523247"/>
            <a:ext cx="1249021" cy="13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467360" y="2355850"/>
            <a:ext cx="3892550" cy="12706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6000" dirty="0"/>
              <a:t>Goodbye!!!</a:t>
            </a:r>
          </a:p>
        </p:txBody>
      </p:sp>
      <p:grpSp>
        <p:nvGrpSpPr>
          <p:cNvPr id="631" name="Google Shape;631;p56"/>
          <p:cNvGrpSpPr/>
          <p:nvPr/>
        </p:nvGrpSpPr>
        <p:grpSpPr>
          <a:xfrm>
            <a:off x="1601055" y="699700"/>
            <a:ext cx="1109330" cy="1254756"/>
            <a:chOff x="786985" y="680650"/>
            <a:chExt cx="1109330" cy="1254756"/>
          </a:xfrm>
        </p:grpSpPr>
        <p:sp>
          <p:nvSpPr>
            <p:cNvPr id="632" name="Google Shape;632;p56"/>
            <p:cNvSpPr/>
            <p:nvPr/>
          </p:nvSpPr>
          <p:spPr>
            <a:xfrm rot="2700000">
              <a:off x="1209745" y="79698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6"/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6"/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depositphotos_13604755-stock-photo-stickman-numbers-plane">
            <a:hlinkClick r:id="rId4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760000">
            <a:off x="3698240" y="424815"/>
            <a:ext cx="4704715" cy="3474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/>
      <p:bldP spid="6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2"/>
          <p:cNvSpPr txBox="1">
            <a:spLocks noGrp="1"/>
          </p:cNvSpPr>
          <p:nvPr>
            <p:ph type="subTitle" idx="1"/>
          </p:nvPr>
        </p:nvSpPr>
        <p:spPr>
          <a:xfrm>
            <a:off x="2500400" y="3618384"/>
            <a:ext cx="41433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/>
              <a:t>This can be the part of the presentation where you introduce yourself, write your email...</a:t>
            </a:r>
          </a:p>
        </p:txBody>
      </p:sp>
      <p:pic>
        <p:nvPicPr>
          <p:cNvPr id="2" name="Picture 1" descr="istockphoto-1221984449-612x6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215" y="-20320"/>
            <a:ext cx="763905" cy="116967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43305" y="339725"/>
            <a:ext cx="342138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35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Let’s sing together.</a:t>
            </a:r>
          </a:p>
        </p:txBody>
      </p:sp>
      <p:pic>
        <p:nvPicPr>
          <p:cNvPr id="7" name="Picture 6" descr="268-2686308_music-listening-clip-art-listen-to-music-clipart"/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2255" y="3600450"/>
            <a:ext cx="1392555" cy="1622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8765" y="1059815"/>
            <a:ext cx="6059805" cy="4145280"/>
          </a:xfrm>
          <a:prstGeom prst="rect">
            <a:avLst/>
          </a:prstGeom>
        </p:spPr>
      </p:pic>
      <p:pic>
        <p:nvPicPr>
          <p:cNvPr id="8" name="Picture 7" descr="giph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4890" y="1564005"/>
            <a:ext cx="442595" cy="258445"/>
          </a:xfrm>
          <a:prstGeom prst="rect">
            <a:avLst/>
          </a:prstGeom>
        </p:spPr>
      </p:pic>
      <p:pic>
        <p:nvPicPr>
          <p:cNvPr id="9" name="Picture 8" descr="giph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4890" y="1779905"/>
            <a:ext cx="442595" cy="258445"/>
          </a:xfrm>
          <a:prstGeom prst="rect">
            <a:avLst/>
          </a:prstGeom>
        </p:spPr>
      </p:pic>
      <p:pic>
        <p:nvPicPr>
          <p:cNvPr id="10" name="Picture 9" descr="giph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8990" y="1924050"/>
            <a:ext cx="442595" cy="258445"/>
          </a:xfrm>
          <a:prstGeom prst="rect">
            <a:avLst/>
          </a:prstGeom>
        </p:spPr>
      </p:pic>
      <p:pic>
        <p:nvPicPr>
          <p:cNvPr id="11" name="Picture 10" descr="giph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8990" y="2139950"/>
            <a:ext cx="442595" cy="258445"/>
          </a:xfrm>
          <a:prstGeom prst="rect">
            <a:avLst/>
          </a:prstGeom>
        </p:spPr>
      </p:pic>
      <p:pic>
        <p:nvPicPr>
          <p:cNvPr id="12" name="Picture 11" descr="giph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4890" y="2458085"/>
            <a:ext cx="442595" cy="258445"/>
          </a:xfrm>
          <a:prstGeom prst="rect">
            <a:avLst/>
          </a:prstGeom>
        </p:spPr>
      </p:pic>
      <p:pic>
        <p:nvPicPr>
          <p:cNvPr id="13" name="Picture 12" descr="giph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8990" y="2644140"/>
            <a:ext cx="442595" cy="258445"/>
          </a:xfrm>
          <a:prstGeom prst="rect">
            <a:avLst/>
          </a:prstGeom>
        </p:spPr>
      </p:pic>
      <p:pic>
        <p:nvPicPr>
          <p:cNvPr id="14" name="Picture 13" descr="giph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4845" y="2900045"/>
            <a:ext cx="442595" cy="258445"/>
          </a:xfrm>
          <a:prstGeom prst="rect">
            <a:avLst/>
          </a:prstGeom>
        </p:spPr>
      </p:pic>
      <p:pic>
        <p:nvPicPr>
          <p:cNvPr id="15" name="Picture 14" descr="giph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0745" y="3075940"/>
            <a:ext cx="442595" cy="258445"/>
          </a:xfrm>
          <a:prstGeom prst="rect">
            <a:avLst/>
          </a:prstGeom>
        </p:spPr>
      </p:pic>
      <p:pic>
        <p:nvPicPr>
          <p:cNvPr id="16" name="Picture 15" descr="giph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0745" y="3435985"/>
            <a:ext cx="442595" cy="258445"/>
          </a:xfrm>
          <a:prstGeom prst="rect">
            <a:avLst/>
          </a:prstGeom>
        </p:spPr>
      </p:pic>
      <p:pic>
        <p:nvPicPr>
          <p:cNvPr id="17" name="Picture 16" descr="giph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0745" y="3651885"/>
            <a:ext cx="442595" cy="258445"/>
          </a:xfrm>
          <a:prstGeom prst="rect">
            <a:avLst/>
          </a:prstGeom>
        </p:spPr>
      </p:pic>
      <p:pic>
        <p:nvPicPr>
          <p:cNvPr id="18" name="FAFSE National 3 SB Track 00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2450" y="3910330"/>
            <a:ext cx="925195" cy="746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0" dur="indefinite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395660" y="284995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</a:t>
            </a:r>
            <a:r>
              <a:rPr lang="en-US" altLang="en-GB" dirty="0"/>
              <a:t>peaking Time!!!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title" idx="5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" name="Picture 0" descr="7258185_preview"/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" y="123190"/>
            <a:ext cx="801370" cy="897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" y="1635760"/>
            <a:ext cx="2503170" cy="322961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136900" y="1235075"/>
            <a:ext cx="3430524" cy="911225"/>
          </a:xfrm>
          <a:prstGeom prst="wedgeRoundRectCallout">
            <a:avLst>
              <a:gd name="adj1" fmla="val -55920"/>
              <a:gd name="adj2" fmla="val 47754"/>
              <a:gd name="adj3" fmla="val 1666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2835910" y="1210310"/>
            <a:ext cx="4030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charset="0"/>
                <a:cs typeface="Arial Rounded MT Bold" panose="020F0704030504030204" charset="0"/>
              </a:rPr>
              <a:t>Hello! </a:t>
            </a:r>
          </a:p>
          <a:p>
            <a:pPr algn="ctr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charset="0"/>
                <a:cs typeface="Arial Rounded MT Bold" panose="020F0704030504030204" charset="0"/>
              </a:rPr>
              <a:t>What’s your name?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9835" y="2499360"/>
            <a:ext cx="1950720" cy="2865120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3478784" y="2571750"/>
            <a:ext cx="3015361" cy="683514"/>
          </a:xfrm>
          <a:prstGeom prst="wedgeRoundRectCallout">
            <a:avLst>
              <a:gd name="adj1" fmla="val 50477"/>
              <a:gd name="adj2" fmla="val 92771"/>
              <a:gd name="adj3" fmla="val 16667"/>
            </a:avLst>
          </a:prstGeom>
          <a:noFill/>
          <a:ln w="28575"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3571756" y="2682331"/>
            <a:ext cx="2946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A51"/>
                </a:solidFill>
                <a:latin typeface="Arial Rounded MT Bold" panose="020F0704030504030204" charset="0"/>
                <a:cs typeface="Arial Rounded MT Bold" panose="020F0704030504030204" charset="0"/>
              </a:rPr>
              <a:t>Hi. My name’s ....</a:t>
            </a:r>
          </a:p>
        </p:txBody>
      </p:sp>
      <p:pic>
        <p:nvPicPr>
          <p:cNvPr id="20" name="1652536683420-voicemaker.in-speec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0380" y="2324735"/>
            <a:ext cx="760730" cy="673100"/>
          </a:xfrm>
          <a:prstGeom prst="rect">
            <a:avLst/>
          </a:prstGeom>
        </p:spPr>
      </p:pic>
      <p:pic>
        <p:nvPicPr>
          <p:cNvPr id="21" name="1652536761570-voicemaker.in-speec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60515" y="350774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2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0" dur="25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5" grpId="0" animBg="1"/>
      <p:bldP spid="15" grpId="1" animBg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395660" y="284995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</a:t>
            </a:r>
            <a:r>
              <a:rPr lang="en-US" altLang="en-GB"/>
              <a:t>peaking time!!!</a:t>
            </a:r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title" idx="5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" name="Picture 0" descr="7258185_preview"/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" y="123190"/>
            <a:ext cx="801370" cy="897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" y="1635760"/>
            <a:ext cx="2503170" cy="322961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259338" y="1266081"/>
            <a:ext cx="3146128" cy="593725"/>
          </a:xfrm>
          <a:prstGeom prst="wedgeRoundRectCallout">
            <a:avLst>
              <a:gd name="adj1" fmla="val -55920"/>
              <a:gd name="adj2" fmla="val 47754"/>
              <a:gd name="adj3" fmla="val 1666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BAFDD"/>
                </a:solidFill>
                <a:latin typeface="Arial Rounded MT Bold" panose="020F0704030504030204" charset="0"/>
                <a:ea typeface="Arial" panose="020B0604020202020204"/>
                <a:cs typeface="Arial Rounded MT Bold" panose="020F0704030504030204" charset="0"/>
              </a:rPr>
              <a:t>How old are you?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9835" y="2499360"/>
            <a:ext cx="1950720" cy="28651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D7781B-B4EA-FE70-BD07-C23720E8BFF8}"/>
              </a:ext>
            </a:extLst>
          </p:cNvPr>
          <p:cNvGrpSpPr/>
          <p:nvPr/>
        </p:nvGrpSpPr>
        <p:grpSpPr>
          <a:xfrm>
            <a:off x="3402330" y="2444115"/>
            <a:ext cx="3091815" cy="553720"/>
            <a:chOff x="3402330" y="2444115"/>
            <a:chExt cx="3091815" cy="553720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3402330" y="2444115"/>
              <a:ext cx="3091815" cy="553720"/>
            </a:xfrm>
            <a:prstGeom prst="wedgeRoundRectCallout">
              <a:avLst>
                <a:gd name="adj1" fmla="val 50477"/>
                <a:gd name="adj2" fmla="val 92771"/>
                <a:gd name="adj3" fmla="val 16667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 Box 1"/>
            <p:cNvSpPr txBox="1"/>
            <p:nvPr/>
          </p:nvSpPr>
          <p:spPr>
            <a:xfrm>
              <a:off x="3495695" y="2475537"/>
              <a:ext cx="2909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00B050"/>
                  </a:solidFill>
                  <a:latin typeface="Arial Rounded MT Bold" panose="020F0704030504030204" charset="0"/>
                  <a:cs typeface="Arial Rounded MT Bold" panose="020F0704030504030204" charset="0"/>
                  <a:sym typeface="+mn-ea"/>
                </a:rPr>
                <a:t>I’m </a:t>
              </a:r>
              <a:r>
                <a:rPr lang="en-US" sz="2400" dirty="0">
                  <a:solidFill>
                    <a:srgbClr val="FF0000"/>
                  </a:solidFill>
                  <a:latin typeface="Arial Rounded MT Bold" panose="020F0704030504030204" charset="0"/>
                  <a:cs typeface="Arial Rounded MT Bold" panose="020F0704030504030204" charset="0"/>
                  <a:sym typeface="+mn-ea"/>
                </a:rPr>
                <a:t>nine</a:t>
              </a:r>
              <a:r>
                <a:rPr lang="en-US" sz="2400" dirty="0">
                  <a:solidFill>
                    <a:srgbClr val="00B050"/>
                  </a:solidFill>
                  <a:latin typeface="Arial Rounded MT Bold" panose="020F0704030504030204" charset="0"/>
                  <a:cs typeface="Arial Rounded MT Bold" panose="020F0704030504030204" charset="0"/>
                  <a:sym typeface="+mn-ea"/>
                </a:rPr>
                <a:t> years old.</a:t>
              </a:r>
            </a:p>
          </p:txBody>
        </p:sp>
      </p:grpSp>
      <p:pic>
        <p:nvPicPr>
          <p:cNvPr id="4" name="1652537128276-voicemaker.in-speec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3095" y="2458720"/>
            <a:ext cx="495300" cy="495300"/>
          </a:xfrm>
          <a:prstGeom prst="rect">
            <a:avLst/>
          </a:prstGeom>
        </p:spPr>
      </p:pic>
      <p:pic>
        <p:nvPicPr>
          <p:cNvPr id="5" name="1652537261030-voicemaker.in-speec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60515" y="293179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1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1" animBg="1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6"/>
          <p:cNvSpPr/>
          <p:nvPr/>
        </p:nvSpPr>
        <p:spPr>
          <a:xfrm>
            <a:off x="954845" y="627240"/>
            <a:ext cx="4728600" cy="47289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6"/>
          <p:cNvSpPr txBox="1">
            <a:spLocks noGrp="1"/>
          </p:cNvSpPr>
          <p:nvPr>
            <p:ph type="title"/>
          </p:nvPr>
        </p:nvSpPr>
        <p:spPr>
          <a:xfrm>
            <a:off x="1513615" y="1288288"/>
            <a:ext cx="3398700" cy="20016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1"/>
                </a:solidFill>
              </a:rPr>
              <a:t>Numbers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from 1 to 10</a:t>
            </a:r>
          </a:p>
        </p:txBody>
      </p:sp>
      <p:grpSp>
        <p:nvGrpSpPr>
          <p:cNvPr id="2483" name="Google Shape;2483;p39"/>
          <p:cNvGrpSpPr/>
          <p:nvPr/>
        </p:nvGrpSpPr>
        <p:grpSpPr>
          <a:xfrm>
            <a:off x="1619587" y="4443551"/>
            <a:ext cx="451176" cy="457599"/>
            <a:chOff x="8438852" y="1291368"/>
            <a:chExt cx="451176" cy="457599"/>
          </a:xfrm>
        </p:grpSpPr>
        <p:sp>
          <p:nvSpPr>
            <p:cNvPr id="2484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2483;p39"/>
          <p:cNvGrpSpPr/>
          <p:nvPr/>
        </p:nvGrpSpPr>
        <p:grpSpPr>
          <a:xfrm>
            <a:off x="1115397" y="2571571"/>
            <a:ext cx="451176" cy="457599"/>
            <a:chOff x="8438852" y="1291368"/>
            <a:chExt cx="451176" cy="457599"/>
          </a:xfrm>
        </p:grpSpPr>
        <p:sp>
          <p:nvSpPr>
            <p:cNvPr id="6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483;p39"/>
          <p:cNvGrpSpPr/>
          <p:nvPr/>
        </p:nvGrpSpPr>
        <p:grpSpPr>
          <a:xfrm>
            <a:off x="3347422" y="699591"/>
            <a:ext cx="451176" cy="457599"/>
            <a:chOff x="8438852" y="1291368"/>
            <a:chExt cx="451176" cy="457599"/>
          </a:xfrm>
        </p:grpSpPr>
        <p:sp>
          <p:nvSpPr>
            <p:cNvPr id="9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483;p39"/>
          <p:cNvGrpSpPr/>
          <p:nvPr/>
        </p:nvGrpSpPr>
        <p:grpSpPr>
          <a:xfrm>
            <a:off x="2987377" y="3651706"/>
            <a:ext cx="451176" cy="457599"/>
            <a:chOff x="8438852" y="1291368"/>
            <a:chExt cx="451176" cy="457599"/>
          </a:xfrm>
        </p:grpSpPr>
        <p:sp>
          <p:nvSpPr>
            <p:cNvPr id="12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483;p39"/>
          <p:cNvGrpSpPr/>
          <p:nvPr/>
        </p:nvGrpSpPr>
        <p:grpSpPr>
          <a:xfrm>
            <a:off x="4931747" y="1347291"/>
            <a:ext cx="451176" cy="457599"/>
            <a:chOff x="8438852" y="1291368"/>
            <a:chExt cx="451176" cy="457599"/>
          </a:xfrm>
        </p:grpSpPr>
        <p:sp>
          <p:nvSpPr>
            <p:cNvPr id="15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eb204ca41e885518dcdf1df7e288316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6259"/>
          <a:stretch>
            <a:fillRect/>
          </a:stretch>
        </p:blipFill>
        <p:spPr>
          <a:xfrm>
            <a:off x="4002211" y="1607185"/>
            <a:ext cx="5213350" cy="3536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" grpId="0" animBg="1"/>
      <p:bldP spid="449" grpId="1" animBg="1"/>
      <p:bldP spid="450" grpId="0"/>
      <p:bldP spid="45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ntable-number-flashcards-for-teaching-number-vector-26234196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905" t="11642" r="58680" b="57840"/>
          <a:stretch>
            <a:fillRect/>
          </a:stretch>
        </p:blipFill>
        <p:spPr>
          <a:xfrm>
            <a:off x="323850" y="771525"/>
            <a:ext cx="1663065" cy="1569720"/>
          </a:xfrm>
          <a:prstGeom prst="rect">
            <a:avLst/>
          </a:prstGeom>
        </p:spPr>
      </p:pic>
      <p:pic>
        <p:nvPicPr>
          <p:cNvPr id="4" name="Picture 3" descr="printable-number-flashcards-for-teaching-number-vector-26234196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0805" t="10395" r="15439" b="58395"/>
          <a:stretch>
            <a:fillRect/>
          </a:stretch>
        </p:blipFill>
        <p:spPr>
          <a:xfrm>
            <a:off x="2051685" y="699770"/>
            <a:ext cx="1554480" cy="1605280"/>
          </a:xfrm>
          <a:prstGeom prst="rect">
            <a:avLst/>
          </a:prstGeom>
        </p:spPr>
      </p:pic>
      <p:pic>
        <p:nvPicPr>
          <p:cNvPr id="5" name="Picture 4" descr="printable-number-flashcards-for-teaching-number-vector-26234206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710" t="11790" r="57219" b="59370"/>
          <a:stretch>
            <a:fillRect/>
          </a:stretch>
        </p:blipFill>
        <p:spPr>
          <a:xfrm>
            <a:off x="3491865" y="735330"/>
            <a:ext cx="1834515" cy="1483360"/>
          </a:xfrm>
          <a:prstGeom prst="rect">
            <a:avLst/>
          </a:prstGeom>
        </p:spPr>
      </p:pic>
      <p:pic>
        <p:nvPicPr>
          <p:cNvPr id="6" name="Picture 5" descr="printable-number-flashcards-for-teaching-number-vector-26234206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578" t="10667" r="17771" b="58543"/>
          <a:stretch>
            <a:fillRect/>
          </a:stretch>
        </p:blipFill>
        <p:spPr>
          <a:xfrm>
            <a:off x="5147945" y="710565"/>
            <a:ext cx="1676400" cy="1583690"/>
          </a:xfrm>
          <a:prstGeom prst="rect">
            <a:avLst/>
          </a:prstGeom>
        </p:spPr>
      </p:pic>
      <p:pic>
        <p:nvPicPr>
          <p:cNvPr id="7" name="Picture 6" descr="printable-number-flashcards-for-teaching-number-vector-26234215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898" t="10667" r="56112" b="57975"/>
          <a:stretch>
            <a:fillRect/>
          </a:stretch>
        </p:blipFill>
        <p:spPr>
          <a:xfrm>
            <a:off x="7164070" y="692150"/>
            <a:ext cx="1633220" cy="1612900"/>
          </a:xfrm>
          <a:prstGeom prst="rect">
            <a:avLst/>
          </a:prstGeom>
        </p:spPr>
      </p:pic>
      <p:pic>
        <p:nvPicPr>
          <p:cNvPr id="8" name="Picture 7" descr="printable-number-flashcards-for-teaching-number-vector-26234215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6354" t="10938" r="19753" b="59235"/>
          <a:stretch>
            <a:fillRect/>
          </a:stretch>
        </p:blipFill>
        <p:spPr>
          <a:xfrm>
            <a:off x="251460" y="2859405"/>
            <a:ext cx="1561465" cy="1534160"/>
          </a:xfrm>
          <a:prstGeom prst="rect">
            <a:avLst/>
          </a:prstGeom>
        </p:spPr>
      </p:pic>
      <p:pic>
        <p:nvPicPr>
          <p:cNvPr id="9" name="Picture 8" descr="printable-number-flashcards-for-teaching-number-vector-26234225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791" t="10802" r="55237" b="56852"/>
          <a:stretch>
            <a:fillRect/>
          </a:stretch>
        </p:blipFill>
        <p:spPr>
          <a:xfrm>
            <a:off x="2195830" y="2859405"/>
            <a:ext cx="1697355" cy="1663700"/>
          </a:xfrm>
          <a:prstGeom prst="rect">
            <a:avLst/>
          </a:prstGeom>
        </p:spPr>
      </p:pic>
      <p:pic>
        <p:nvPicPr>
          <p:cNvPr id="10" name="Picture 9" descr="printable-number-flashcards-for-teaching-number-vector-26234225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5480" t="10802" r="16887" b="59370"/>
          <a:stretch>
            <a:fillRect/>
          </a:stretch>
        </p:blipFill>
        <p:spPr>
          <a:xfrm>
            <a:off x="3420110" y="2859405"/>
            <a:ext cx="1805940" cy="1534160"/>
          </a:xfrm>
          <a:prstGeom prst="rect">
            <a:avLst/>
          </a:prstGeom>
        </p:spPr>
      </p:pic>
      <p:pic>
        <p:nvPicPr>
          <p:cNvPr id="11" name="Picture 10" descr="printable-number-flashcards-for-teaching-number-vector-26234232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818" t="11790" r="55451" b="58963"/>
          <a:stretch>
            <a:fillRect/>
          </a:stretch>
        </p:blipFill>
        <p:spPr>
          <a:xfrm>
            <a:off x="5292090" y="2889250"/>
            <a:ext cx="1877695" cy="1504315"/>
          </a:xfrm>
          <a:prstGeom prst="rect">
            <a:avLst/>
          </a:prstGeom>
        </p:spPr>
      </p:pic>
      <p:pic>
        <p:nvPicPr>
          <p:cNvPr id="12" name="Picture 11" descr="printable-number-flashcards-for-teaching-number-vector-26234232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5257" t="11506" r="16780" b="60358"/>
          <a:stretch>
            <a:fillRect/>
          </a:stretch>
        </p:blipFill>
        <p:spPr>
          <a:xfrm>
            <a:off x="6804025" y="2967355"/>
            <a:ext cx="1827530" cy="1447165"/>
          </a:xfrm>
          <a:prstGeom prst="rect">
            <a:avLst/>
          </a:prstGeom>
        </p:spPr>
      </p:pic>
      <p:grpSp>
        <p:nvGrpSpPr>
          <p:cNvPr id="558" name="Google Shape;558;p50"/>
          <p:cNvGrpSpPr/>
          <p:nvPr/>
        </p:nvGrpSpPr>
        <p:grpSpPr>
          <a:xfrm>
            <a:off x="138272" y="278820"/>
            <a:ext cx="685856" cy="504342"/>
            <a:chOff x="7603332" y="1052250"/>
            <a:chExt cx="685856" cy="504342"/>
          </a:xfrm>
        </p:grpSpPr>
        <p:sp>
          <p:nvSpPr>
            <p:cNvPr id="559" name="Google Shape;559;p50"/>
            <p:cNvSpPr/>
            <p:nvPr/>
          </p:nvSpPr>
          <p:spPr>
            <a:xfrm>
              <a:off x="7603332" y="1185192"/>
              <a:ext cx="371400" cy="371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0"/>
            <p:cNvSpPr/>
            <p:nvPr/>
          </p:nvSpPr>
          <p:spPr>
            <a:xfrm>
              <a:off x="8062687" y="1052250"/>
              <a:ext cx="226500" cy="22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558;p50"/>
          <p:cNvGrpSpPr/>
          <p:nvPr/>
        </p:nvGrpSpPr>
        <p:grpSpPr>
          <a:xfrm>
            <a:off x="8244047" y="4455215"/>
            <a:ext cx="685856" cy="504342"/>
            <a:chOff x="7603332" y="1052250"/>
            <a:chExt cx="685856" cy="504342"/>
          </a:xfrm>
        </p:grpSpPr>
        <p:sp>
          <p:nvSpPr>
            <p:cNvPr id="14" name="Google Shape;559;p50"/>
            <p:cNvSpPr/>
            <p:nvPr/>
          </p:nvSpPr>
          <p:spPr>
            <a:xfrm>
              <a:off x="7603332" y="1185192"/>
              <a:ext cx="371400" cy="371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60;p50"/>
            <p:cNvSpPr/>
            <p:nvPr/>
          </p:nvSpPr>
          <p:spPr>
            <a:xfrm>
              <a:off x="8062687" y="1052250"/>
              <a:ext cx="226500" cy="22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0"/>
          <p:cNvGrpSpPr/>
          <p:nvPr/>
        </p:nvGrpSpPr>
        <p:grpSpPr>
          <a:xfrm>
            <a:off x="206597" y="2471632"/>
            <a:ext cx="288044" cy="2544882"/>
            <a:chOff x="4428077" y="1700742"/>
            <a:chExt cx="288044" cy="2544882"/>
          </a:xfrm>
        </p:grpSpPr>
        <p:sp>
          <p:nvSpPr>
            <p:cNvPr id="545" name="Google Shape;545;p50"/>
            <p:cNvSpPr/>
            <p:nvPr/>
          </p:nvSpPr>
          <p:spPr>
            <a:xfrm>
              <a:off x="4428077" y="2002997"/>
              <a:ext cx="288043" cy="2119144"/>
            </a:xfrm>
            <a:custGeom>
              <a:avLst/>
              <a:gdLst/>
              <a:ahLst/>
              <a:cxnLst/>
              <a:rect l="l" t="t" r="r" b="b"/>
              <a:pathLst>
                <a:path w="5121" h="37672" extrusionOk="0">
                  <a:moveTo>
                    <a:pt x="4980" y="1"/>
                  </a:moveTo>
                  <a:lnTo>
                    <a:pt x="1" y="29"/>
                  </a:lnTo>
                  <a:lnTo>
                    <a:pt x="113" y="37671"/>
                  </a:lnTo>
                  <a:lnTo>
                    <a:pt x="5121" y="37671"/>
                  </a:lnTo>
                  <a:lnTo>
                    <a:pt x="49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0"/>
            <p:cNvSpPr/>
            <p:nvPr/>
          </p:nvSpPr>
          <p:spPr>
            <a:xfrm>
              <a:off x="4428077" y="1700742"/>
              <a:ext cx="280169" cy="303932"/>
            </a:xfrm>
            <a:custGeom>
              <a:avLst/>
              <a:gdLst/>
              <a:ahLst/>
              <a:cxnLst/>
              <a:rect l="l" t="t" r="r" b="b"/>
              <a:pathLst>
                <a:path w="4981" h="5403" extrusionOk="0">
                  <a:moveTo>
                    <a:pt x="2476" y="0"/>
                  </a:moveTo>
                  <a:lnTo>
                    <a:pt x="1632" y="1829"/>
                  </a:lnTo>
                  <a:lnTo>
                    <a:pt x="1" y="5402"/>
                  </a:lnTo>
                  <a:lnTo>
                    <a:pt x="4980" y="5402"/>
                  </a:lnTo>
                  <a:lnTo>
                    <a:pt x="3320" y="1829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0"/>
            <p:cNvSpPr/>
            <p:nvPr/>
          </p:nvSpPr>
          <p:spPr>
            <a:xfrm>
              <a:off x="4434433" y="3967057"/>
              <a:ext cx="281687" cy="155144"/>
            </a:xfrm>
            <a:custGeom>
              <a:avLst/>
              <a:gdLst/>
              <a:ahLst/>
              <a:cxnLst/>
              <a:rect l="l" t="t" r="r" b="b"/>
              <a:pathLst>
                <a:path w="5008" h="2758" extrusionOk="0">
                  <a:moveTo>
                    <a:pt x="5008" y="0"/>
                  </a:moveTo>
                  <a:lnTo>
                    <a:pt x="0" y="28"/>
                  </a:lnTo>
                  <a:lnTo>
                    <a:pt x="0" y="2757"/>
                  </a:lnTo>
                  <a:lnTo>
                    <a:pt x="5008" y="275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0"/>
            <p:cNvSpPr/>
            <p:nvPr/>
          </p:nvSpPr>
          <p:spPr>
            <a:xfrm>
              <a:off x="4434433" y="4122150"/>
              <a:ext cx="281687" cy="123474"/>
            </a:xfrm>
            <a:custGeom>
              <a:avLst/>
              <a:gdLst/>
              <a:ahLst/>
              <a:cxnLst/>
              <a:rect l="l" t="t" r="r" b="b"/>
              <a:pathLst>
                <a:path w="5008" h="2195" extrusionOk="0">
                  <a:moveTo>
                    <a:pt x="0" y="0"/>
                  </a:moveTo>
                  <a:lnTo>
                    <a:pt x="28" y="1773"/>
                  </a:lnTo>
                  <a:cubicBezTo>
                    <a:pt x="28" y="1998"/>
                    <a:pt x="197" y="2195"/>
                    <a:pt x="450" y="2195"/>
                  </a:cubicBezTo>
                  <a:lnTo>
                    <a:pt x="4586" y="2167"/>
                  </a:lnTo>
                  <a:cubicBezTo>
                    <a:pt x="4839" y="2167"/>
                    <a:pt x="5008" y="1970"/>
                    <a:pt x="5008" y="1745"/>
                  </a:cubicBezTo>
                  <a:lnTo>
                    <a:pt x="5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0"/>
            <p:cNvSpPr/>
            <p:nvPr/>
          </p:nvSpPr>
          <p:spPr>
            <a:xfrm>
              <a:off x="4519877" y="1700742"/>
              <a:ext cx="95002" cy="102942"/>
            </a:xfrm>
            <a:custGeom>
              <a:avLst/>
              <a:gdLst/>
              <a:ahLst/>
              <a:cxnLst/>
              <a:rect l="l" t="t" r="r" b="b"/>
              <a:pathLst>
                <a:path w="1689" h="1830" extrusionOk="0">
                  <a:moveTo>
                    <a:pt x="844" y="0"/>
                  </a:moveTo>
                  <a:lnTo>
                    <a:pt x="0" y="1829"/>
                  </a:lnTo>
                  <a:lnTo>
                    <a:pt x="1688" y="1829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0"/>
            <p:cNvSpPr/>
            <p:nvPr/>
          </p:nvSpPr>
          <p:spPr>
            <a:xfrm>
              <a:off x="4434433" y="3857868"/>
              <a:ext cx="281687" cy="110817"/>
            </a:xfrm>
            <a:custGeom>
              <a:avLst/>
              <a:gdLst/>
              <a:ahLst/>
              <a:cxnLst/>
              <a:rect l="l" t="t" r="r" b="b"/>
              <a:pathLst>
                <a:path w="5008" h="1970" extrusionOk="0">
                  <a:moveTo>
                    <a:pt x="0" y="0"/>
                  </a:moveTo>
                  <a:lnTo>
                    <a:pt x="0" y="1969"/>
                  </a:lnTo>
                  <a:lnTo>
                    <a:pt x="5008" y="1941"/>
                  </a:lnTo>
                  <a:lnTo>
                    <a:pt x="49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0"/>
            <p:cNvSpPr/>
            <p:nvPr/>
          </p:nvSpPr>
          <p:spPr>
            <a:xfrm>
              <a:off x="4497715" y="2088334"/>
              <a:ext cx="47529" cy="1611240"/>
            </a:xfrm>
            <a:custGeom>
              <a:avLst/>
              <a:gdLst/>
              <a:ahLst/>
              <a:cxnLst/>
              <a:rect l="l" t="t" r="r" b="b"/>
              <a:pathLst>
                <a:path w="845" h="28643" extrusionOk="0">
                  <a:moveTo>
                    <a:pt x="346" y="0"/>
                  </a:moveTo>
                  <a:cubicBezTo>
                    <a:pt x="146" y="0"/>
                    <a:pt x="1" y="160"/>
                    <a:pt x="1" y="369"/>
                  </a:cubicBezTo>
                  <a:lnTo>
                    <a:pt x="85" y="28249"/>
                  </a:lnTo>
                  <a:cubicBezTo>
                    <a:pt x="85" y="28474"/>
                    <a:pt x="254" y="28643"/>
                    <a:pt x="479" y="28643"/>
                  </a:cubicBezTo>
                  <a:cubicBezTo>
                    <a:pt x="676" y="28643"/>
                    <a:pt x="845" y="28474"/>
                    <a:pt x="845" y="28249"/>
                  </a:cubicBezTo>
                  <a:lnTo>
                    <a:pt x="788" y="369"/>
                  </a:lnTo>
                  <a:cubicBezTo>
                    <a:pt x="762" y="185"/>
                    <a:pt x="613" y="0"/>
                    <a:pt x="432" y="0"/>
                  </a:cubicBezTo>
                  <a:cubicBezTo>
                    <a:pt x="420" y="0"/>
                    <a:pt x="407" y="1"/>
                    <a:pt x="394" y="3"/>
                  </a:cubicBezTo>
                  <a:cubicBezTo>
                    <a:pt x="378" y="1"/>
                    <a:pt x="362" y="0"/>
                    <a:pt x="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0"/>
            <p:cNvSpPr/>
            <p:nvPr/>
          </p:nvSpPr>
          <p:spPr>
            <a:xfrm>
              <a:off x="4606897" y="2086872"/>
              <a:ext cx="49104" cy="1612703"/>
            </a:xfrm>
            <a:custGeom>
              <a:avLst/>
              <a:gdLst/>
              <a:ahLst/>
              <a:cxnLst/>
              <a:rect l="l" t="t" r="r" b="b"/>
              <a:pathLst>
                <a:path w="873" h="28669" extrusionOk="0">
                  <a:moveTo>
                    <a:pt x="395" y="1"/>
                  </a:moveTo>
                  <a:cubicBezTo>
                    <a:pt x="198" y="1"/>
                    <a:pt x="1" y="198"/>
                    <a:pt x="29" y="395"/>
                  </a:cubicBezTo>
                  <a:lnTo>
                    <a:pt x="113" y="28275"/>
                  </a:lnTo>
                  <a:cubicBezTo>
                    <a:pt x="113" y="28500"/>
                    <a:pt x="282" y="28669"/>
                    <a:pt x="479" y="28669"/>
                  </a:cubicBezTo>
                  <a:cubicBezTo>
                    <a:pt x="704" y="28669"/>
                    <a:pt x="873" y="28500"/>
                    <a:pt x="873" y="28275"/>
                  </a:cubicBezTo>
                  <a:lnTo>
                    <a:pt x="789" y="395"/>
                  </a:lnTo>
                  <a:cubicBezTo>
                    <a:pt x="789" y="170"/>
                    <a:pt x="620" y="1"/>
                    <a:pt x="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544;p50"/>
          <p:cNvGrpSpPr/>
          <p:nvPr/>
        </p:nvGrpSpPr>
        <p:grpSpPr>
          <a:xfrm flipV="1">
            <a:off x="8633682" y="-134408"/>
            <a:ext cx="288044" cy="2544882"/>
            <a:chOff x="4428077" y="1700742"/>
            <a:chExt cx="288044" cy="2544882"/>
          </a:xfrm>
        </p:grpSpPr>
        <p:sp>
          <p:nvSpPr>
            <p:cNvPr id="17" name="Google Shape;545;p50"/>
            <p:cNvSpPr/>
            <p:nvPr/>
          </p:nvSpPr>
          <p:spPr>
            <a:xfrm>
              <a:off x="4428077" y="2002997"/>
              <a:ext cx="288043" cy="2119144"/>
            </a:xfrm>
            <a:custGeom>
              <a:avLst/>
              <a:gdLst/>
              <a:ahLst/>
              <a:cxnLst/>
              <a:rect l="l" t="t" r="r" b="b"/>
              <a:pathLst>
                <a:path w="5121" h="37672" extrusionOk="0">
                  <a:moveTo>
                    <a:pt x="4980" y="1"/>
                  </a:moveTo>
                  <a:lnTo>
                    <a:pt x="1" y="29"/>
                  </a:lnTo>
                  <a:lnTo>
                    <a:pt x="113" y="37671"/>
                  </a:lnTo>
                  <a:lnTo>
                    <a:pt x="5121" y="37671"/>
                  </a:lnTo>
                  <a:lnTo>
                    <a:pt x="49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6;p50"/>
            <p:cNvSpPr/>
            <p:nvPr/>
          </p:nvSpPr>
          <p:spPr>
            <a:xfrm>
              <a:off x="4428077" y="1700742"/>
              <a:ext cx="280169" cy="303932"/>
            </a:xfrm>
            <a:custGeom>
              <a:avLst/>
              <a:gdLst/>
              <a:ahLst/>
              <a:cxnLst/>
              <a:rect l="l" t="t" r="r" b="b"/>
              <a:pathLst>
                <a:path w="4981" h="5403" extrusionOk="0">
                  <a:moveTo>
                    <a:pt x="2476" y="0"/>
                  </a:moveTo>
                  <a:lnTo>
                    <a:pt x="1632" y="1829"/>
                  </a:lnTo>
                  <a:lnTo>
                    <a:pt x="1" y="5402"/>
                  </a:lnTo>
                  <a:lnTo>
                    <a:pt x="4980" y="5402"/>
                  </a:lnTo>
                  <a:lnTo>
                    <a:pt x="3320" y="1829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7;p50"/>
            <p:cNvSpPr/>
            <p:nvPr/>
          </p:nvSpPr>
          <p:spPr>
            <a:xfrm>
              <a:off x="4434433" y="3967057"/>
              <a:ext cx="281687" cy="155144"/>
            </a:xfrm>
            <a:custGeom>
              <a:avLst/>
              <a:gdLst/>
              <a:ahLst/>
              <a:cxnLst/>
              <a:rect l="l" t="t" r="r" b="b"/>
              <a:pathLst>
                <a:path w="5008" h="2758" extrusionOk="0">
                  <a:moveTo>
                    <a:pt x="5008" y="0"/>
                  </a:moveTo>
                  <a:lnTo>
                    <a:pt x="0" y="28"/>
                  </a:lnTo>
                  <a:lnTo>
                    <a:pt x="0" y="2757"/>
                  </a:lnTo>
                  <a:lnTo>
                    <a:pt x="5008" y="275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8;p50"/>
            <p:cNvSpPr/>
            <p:nvPr/>
          </p:nvSpPr>
          <p:spPr>
            <a:xfrm>
              <a:off x="4434433" y="4122150"/>
              <a:ext cx="281687" cy="123474"/>
            </a:xfrm>
            <a:custGeom>
              <a:avLst/>
              <a:gdLst/>
              <a:ahLst/>
              <a:cxnLst/>
              <a:rect l="l" t="t" r="r" b="b"/>
              <a:pathLst>
                <a:path w="5008" h="2195" extrusionOk="0">
                  <a:moveTo>
                    <a:pt x="0" y="0"/>
                  </a:moveTo>
                  <a:lnTo>
                    <a:pt x="28" y="1773"/>
                  </a:lnTo>
                  <a:cubicBezTo>
                    <a:pt x="28" y="1998"/>
                    <a:pt x="197" y="2195"/>
                    <a:pt x="450" y="2195"/>
                  </a:cubicBezTo>
                  <a:lnTo>
                    <a:pt x="4586" y="2167"/>
                  </a:lnTo>
                  <a:cubicBezTo>
                    <a:pt x="4839" y="2167"/>
                    <a:pt x="5008" y="1970"/>
                    <a:pt x="5008" y="1745"/>
                  </a:cubicBezTo>
                  <a:lnTo>
                    <a:pt x="5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9;p50"/>
            <p:cNvSpPr/>
            <p:nvPr/>
          </p:nvSpPr>
          <p:spPr>
            <a:xfrm>
              <a:off x="4519877" y="1700742"/>
              <a:ext cx="95002" cy="102942"/>
            </a:xfrm>
            <a:custGeom>
              <a:avLst/>
              <a:gdLst/>
              <a:ahLst/>
              <a:cxnLst/>
              <a:rect l="l" t="t" r="r" b="b"/>
              <a:pathLst>
                <a:path w="1689" h="1830" extrusionOk="0">
                  <a:moveTo>
                    <a:pt x="844" y="0"/>
                  </a:moveTo>
                  <a:lnTo>
                    <a:pt x="0" y="1829"/>
                  </a:lnTo>
                  <a:lnTo>
                    <a:pt x="1688" y="1829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50;p50"/>
            <p:cNvSpPr/>
            <p:nvPr/>
          </p:nvSpPr>
          <p:spPr>
            <a:xfrm>
              <a:off x="4434433" y="3857868"/>
              <a:ext cx="281687" cy="110817"/>
            </a:xfrm>
            <a:custGeom>
              <a:avLst/>
              <a:gdLst/>
              <a:ahLst/>
              <a:cxnLst/>
              <a:rect l="l" t="t" r="r" b="b"/>
              <a:pathLst>
                <a:path w="5008" h="1970" extrusionOk="0">
                  <a:moveTo>
                    <a:pt x="0" y="0"/>
                  </a:moveTo>
                  <a:lnTo>
                    <a:pt x="0" y="1969"/>
                  </a:lnTo>
                  <a:lnTo>
                    <a:pt x="5008" y="1941"/>
                  </a:lnTo>
                  <a:lnTo>
                    <a:pt x="49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1;p50"/>
            <p:cNvSpPr/>
            <p:nvPr/>
          </p:nvSpPr>
          <p:spPr>
            <a:xfrm>
              <a:off x="4497715" y="2088334"/>
              <a:ext cx="47529" cy="1611240"/>
            </a:xfrm>
            <a:custGeom>
              <a:avLst/>
              <a:gdLst/>
              <a:ahLst/>
              <a:cxnLst/>
              <a:rect l="l" t="t" r="r" b="b"/>
              <a:pathLst>
                <a:path w="845" h="28643" extrusionOk="0">
                  <a:moveTo>
                    <a:pt x="346" y="0"/>
                  </a:moveTo>
                  <a:cubicBezTo>
                    <a:pt x="146" y="0"/>
                    <a:pt x="1" y="160"/>
                    <a:pt x="1" y="369"/>
                  </a:cubicBezTo>
                  <a:lnTo>
                    <a:pt x="85" y="28249"/>
                  </a:lnTo>
                  <a:cubicBezTo>
                    <a:pt x="85" y="28474"/>
                    <a:pt x="254" y="28643"/>
                    <a:pt x="479" y="28643"/>
                  </a:cubicBezTo>
                  <a:cubicBezTo>
                    <a:pt x="676" y="28643"/>
                    <a:pt x="845" y="28474"/>
                    <a:pt x="845" y="28249"/>
                  </a:cubicBezTo>
                  <a:lnTo>
                    <a:pt x="788" y="369"/>
                  </a:lnTo>
                  <a:cubicBezTo>
                    <a:pt x="762" y="185"/>
                    <a:pt x="613" y="0"/>
                    <a:pt x="432" y="0"/>
                  </a:cubicBezTo>
                  <a:cubicBezTo>
                    <a:pt x="420" y="0"/>
                    <a:pt x="407" y="1"/>
                    <a:pt x="394" y="3"/>
                  </a:cubicBezTo>
                  <a:cubicBezTo>
                    <a:pt x="378" y="1"/>
                    <a:pt x="362" y="0"/>
                    <a:pt x="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2;p50"/>
            <p:cNvSpPr/>
            <p:nvPr/>
          </p:nvSpPr>
          <p:spPr>
            <a:xfrm>
              <a:off x="4606897" y="2086872"/>
              <a:ext cx="49104" cy="1612703"/>
            </a:xfrm>
            <a:custGeom>
              <a:avLst/>
              <a:gdLst/>
              <a:ahLst/>
              <a:cxnLst/>
              <a:rect l="l" t="t" r="r" b="b"/>
              <a:pathLst>
                <a:path w="873" h="28669" extrusionOk="0">
                  <a:moveTo>
                    <a:pt x="395" y="1"/>
                  </a:moveTo>
                  <a:cubicBezTo>
                    <a:pt x="198" y="1"/>
                    <a:pt x="1" y="198"/>
                    <a:pt x="29" y="395"/>
                  </a:cubicBezTo>
                  <a:lnTo>
                    <a:pt x="113" y="28275"/>
                  </a:lnTo>
                  <a:cubicBezTo>
                    <a:pt x="113" y="28500"/>
                    <a:pt x="282" y="28669"/>
                    <a:pt x="479" y="28669"/>
                  </a:cubicBezTo>
                  <a:cubicBezTo>
                    <a:pt x="704" y="28669"/>
                    <a:pt x="873" y="28500"/>
                    <a:pt x="873" y="28275"/>
                  </a:cubicBezTo>
                  <a:lnTo>
                    <a:pt x="789" y="395"/>
                  </a:lnTo>
                  <a:cubicBezTo>
                    <a:pt x="789" y="170"/>
                    <a:pt x="620" y="1"/>
                    <a:pt x="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FAFSE National 3 SB Track 00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71550" y="1250950"/>
            <a:ext cx="495300" cy="495300"/>
          </a:xfrm>
          <a:prstGeom prst="rect">
            <a:avLst/>
          </a:prstGeom>
        </p:spPr>
      </p:pic>
      <p:pic>
        <p:nvPicPr>
          <p:cNvPr id="36" name="FAFSE National 3 SB Track 004 (mp3cut.net) (1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664460" y="1254760"/>
            <a:ext cx="495300" cy="495300"/>
          </a:xfrm>
          <a:prstGeom prst="rect">
            <a:avLst/>
          </a:prstGeom>
        </p:spPr>
      </p:pic>
      <p:pic>
        <p:nvPicPr>
          <p:cNvPr id="37" name="FAFSE National 3 SB Track 004 (mp3cut.net) (2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427855" y="1347470"/>
            <a:ext cx="495300" cy="495300"/>
          </a:xfrm>
          <a:prstGeom prst="rect">
            <a:avLst/>
          </a:prstGeom>
        </p:spPr>
      </p:pic>
      <p:pic>
        <p:nvPicPr>
          <p:cNvPr id="38" name="FAFSE National 3 SB Track 004 (mp3cut.net) (3)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961380" y="1275080"/>
            <a:ext cx="495300" cy="495300"/>
          </a:xfrm>
          <a:prstGeom prst="rect">
            <a:avLst/>
          </a:prstGeom>
        </p:spPr>
      </p:pic>
      <p:pic>
        <p:nvPicPr>
          <p:cNvPr id="39" name="FAFSE National 3 SB Track 004 (mp3cut.net) (4)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668260" y="1229360"/>
            <a:ext cx="495300" cy="495300"/>
          </a:xfrm>
          <a:prstGeom prst="rect">
            <a:avLst/>
          </a:prstGeom>
        </p:spPr>
      </p:pic>
      <p:pic>
        <p:nvPicPr>
          <p:cNvPr id="40" name="FAFSE National 3 SB Track 004 (mp3cut.net) (5)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08050" y="3579495"/>
            <a:ext cx="495300" cy="495300"/>
          </a:xfrm>
          <a:prstGeom prst="rect">
            <a:avLst/>
          </a:prstGeom>
        </p:spPr>
      </p:pic>
      <p:pic>
        <p:nvPicPr>
          <p:cNvPr id="41" name="FAFSE National 3 SB Track 004 (mp3cut.net) (6)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645410" y="3435350"/>
            <a:ext cx="495300" cy="495300"/>
          </a:xfrm>
          <a:prstGeom prst="rect">
            <a:avLst/>
          </a:prstGeom>
        </p:spPr>
      </p:pic>
      <p:pic>
        <p:nvPicPr>
          <p:cNvPr id="42" name="FAFSE National 3 SB Track 004 (mp3cut.net) (7)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161155" y="3443605"/>
            <a:ext cx="495300" cy="495300"/>
          </a:xfrm>
          <a:prstGeom prst="rect">
            <a:avLst/>
          </a:prstGeom>
        </p:spPr>
      </p:pic>
      <p:pic>
        <p:nvPicPr>
          <p:cNvPr id="43" name="FAFSE National 3 SB Track 004 (mp3cut.net) (8)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868035" y="3291840"/>
            <a:ext cx="495300" cy="495300"/>
          </a:xfrm>
          <a:prstGeom prst="rect">
            <a:avLst/>
          </a:prstGeom>
        </p:spPr>
      </p:pic>
      <p:pic>
        <p:nvPicPr>
          <p:cNvPr id="44" name="FAFSE National 3 SB Track 004 (mp3cut.net) (9)">
            <a:hlinkClick r:id="" action="ppaction://media"/>
          </p:cNvPr>
          <p:cNvPicPr/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733030" y="3417570"/>
            <a:ext cx="495300" cy="495300"/>
          </a:xfrm>
          <a:prstGeom prst="rect">
            <a:avLst/>
          </a:prstGeom>
        </p:spPr>
      </p:pic>
      <p:pic>
        <p:nvPicPr>
          <p:cNvPr id="45" name="FAFSE National 3 SB Track 004">
            <a:hlinkClick r:id="" action="ppaction://media"/>
          </p:cNvPr>
          <p:cNvPicPr/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27405" y="51435"/>
            <a:ext cx="787400" cy="647700"/>
          </a:xfrm>
          <a:prstGeom prst="rect">
            <a:avLst/>
          </a:prstGeom>
        </p:spPr>
      </p:pic>
      <p:pic>
        <p:nvPicPr>
          <p:cNvPr id="46" name="Picture 45" descr="giphy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9740000">
            <a:off x="544830" y="2090420"/>
            <a:ext cx="442595" cy="258445"/>
          </a:xfrm>
          <a:prstGeom prst="rect">
            <a:avLst/>
          </a:prstGeom>
        </p:spPr>
      </p:pic>
      <p:pic>
        <p:nvPicPr>
          <p:cNvPr id="47" name="Picture 46" descr="giphy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9740000">
            <a:off x="1870710" y="2162810"/>
            <a:ext cx="442595" cy="258445"/>
          </a:xfrm>
          <a:prstGeom prst="rect">
            <a:avLst/>
          </a:prstGeom>
        </p:spPr>
      </p:pic>
      <p:pic>
        <p:nvPicPr>
          <p:cNvPr id="48" name="Picture 47" descr="giphy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9740000">
            <a:off x="3683635" y="2129155"/>
            <a:ext cx="442595" cy="258445"/>
          </a:xfrm>
          <a:prstGeom prst="rect">
            <a:avLst/>
          </a:prstGeom>
        </p:spPr>
      </p:pic>
      <p:pic>
        <p:nvPicPr>
          <p:cNvPr id="49" name="Picture 48" descr="giphy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9740000">
            <a:off x="5687060" y="2089785"/>
            <a:ext cx="442595" cy="258445"/>
          </a:xfrm>
          <a:prstGeom prst="rect">
            <a:avLst/>
          </a:prstGeom>
        </p:spPr>
      </p:pic>
      <p:pic>
        <p:nvPicPr>
          <p:cNvPr id="50" name="Picture 49" descr="giphy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9740000">
            <a:off x="7127240" y="2129155"/>
            <a:ext cx="442595" cy="258445"/>
          </a:xfrm>
          <a:prstGeom prst="rect">
            <a:avLst/>
          </a:prstGeom>
        </p:spPr>
      </p:pic>
      <p:pic>
        <p:nvPicPr>
          <p:cNvPr id="51" name="Picture 50" descr="giphy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9740000">
            <a:off x="529590" y="4327525"/>
            <a:ext cx="442595" cy="258445"/>
          </a:xfrm>
          <a:prstGeom prst="rect">
            <a:avLst/>
          </a:prstGeom>
        </p:spPr>
      </p:pic>
      <p:pic>
        <p:nvPicPr>
          <p:cNvPr id="52" name="Picture 51" descr="giphy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9740000">
            <a:off x="2186940" y="4327525"/>
            <a:ext cx="442595" cy="258445"/>
          </a:xfrm>
          <a:prstGeom prst="rect">
            <a:avLst/>
          </a:prstGeom>
        </p:spPr>
      </p:pic>
      <p:pic>
        <p:nvPicPr>
          <p:cNvPr id="53" name="Picture 52" descr="giphy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9740000">
            <a:off x="3815080" y="4327525"/>
            <a:ext cx="442595" cy="258445"/>
          </a:xfrm>
          <a:prstGeom prst="rect">
            <a:avLst/>
          </a:prstGeom>
        </p:spPr>
      </p:pic>
      <p:pic>
        <p:nvPicPr>
          <p:cNvPr id="54" name="Picture 53" descr="giphy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9740000">
            <a:off x="5327015" y="4327525"/>
            <a:ext cx="442595" cy="258445"/>
          </a:xfrm>
          <a:prstGeom prst="rect">
            <a:avLst/>
          </a:prstGeom>
        </p:spPr>
      </p:pic>
      <p:pic>
        <p:nvPicPr>
          <p:cNvPr id="55" name="Picture 54" descr="giphy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9740000">
            <a:off x="7127240" y="4274185"/>
            <a:ext cx="442595" cy="258445"/>
          </a:xfrm>
          <a:prstGeom prst="rect">
            <a:avLst/>
          </a:prstGeom>
        </p:spPr>
      </p:pic>
      <p:pic>
        <p:nvPicPr>
          <p:cNvPr id="56" name="Picture 55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275965" y="3302000"/>
            <a:ext cx="678815" cy="678815"/>
          </a:xfrm>
          <a:prstGeom prst="rect">
            <a:avLst/>
          </a:prstGeom>
        </p:spPr>
      </p:pic>
      <p:pic>
        <p:nvPicPr>
          <p:cNvPr id="57" name="Picture 56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5560" y="3363595"/>
            <a:ext cx="678815" cy="678815"/>
          </a:xfrm>
          <a:prstGeom prst="rect">
            <a:avLst/>
          </a:prstGeom>
        </p:spPr>
      </p:pic>
      <p:pic>
        <p:nvPicPr>
          <p:cNvPr id="58" name="Picture 57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076190" y="3363595"/>
            <a:ext cx="678815" cy="678815"/>
          </a:xfrm>
          <a:prstGeom prst="rect">
            <a:avLst/>
          </a:prstGeom>
        </p:spPr>
      </p:pic>
      <p:pic>
        <p:nvPicPr>
          <p:cNvPr id="59" name="Picture 58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0485" y="1229360"/>
            <a:ext cx="678815" cy="678815"/>
          </a:xfrm>
          <a:prstGeom prst="rect">
            <a:avLst/>
          </a:prstGeom>
        </p:spPr>
      </p:pic>
      <p:pic>
        <p:nvPicPr>
          <p:cNvPr id="60" name="Picture 59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214370" y="1158875"/>
            <a:ext cx="678815" cy="678815"/>
          </a:xfrm>
          <a:prstGeom prst="rect">
            <a:avLst/>
          </a:prstGeom>
        </p:spPr>
      </p:pic>
      <p:pic>
        <p:nvPicPr>
          <p:cNvPr id="61" name="Picture 60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732270" y="3443605"/>
            <a:ext cx="678815" cy="678815"/>
          </a:xfrm>
          <a:prstGeom prst="rect">
            <a:avLst/>
          </a:prstGeom>
        </p:spPr>
      </p:pic>
      <p:pic>
        <p:nvPicPr>
          <p:cNvPr id="62" name="Picture 61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69415" y="1250950"/>
            <a:ext cx="678815" cy="678815"/>
          </a:xfrm>
          <a:prstGeom prst="rect">
            <a:avLst/>
          </a:prstGeom>
        </p:spPr>
      </p:pic>
      <p:pic>
        <p:nvPicPr>
          <p:cNvPr id="63" name="Picture 62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932045" y="1158875"/>
            <a:ext cx="678815" cy="678815"/>
          </a:xfrm>
          <a:prstGeom prst="rect">
            <a:avLst/>
          </a:prstGeom>
        </p:spPr>
      </p:pic>
      <p:pic>
        <p:nvPicPr>
          <p:cNvPr id="64" name="Picture 63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732270" y="1203325"/>
            <a:ext cx="678815" cy="678815"/>
          </a:xfrm>
          <a:prstGeom prst="rect">
            <a:avLst/>
          </a:prstGeom>
        </p:spPr>
      </p:pic>
      <p:pic>
        <p:nvPicPr>
          <p:cNvPr id="65" name="Picture 64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12925" y="3395980"/>
            <a:ext cx="678815" cy="678815"/>
          </a:xfrm>
          <a:prstGeom prst="rect">
            <a:avLst/>
          </a:prstGeom>
        </p:spPr>
      </p:pic>
      <p:pic>
        <p:nvPicPr>
          <p:cNvPr id="66" name="Picture 65" descr="giphy (2)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7315" y="1491615"/>
            <a:ext cx="929640" cy="697230"/>
          </a:xfrm>
          <a:prstGeom prst="rect">
            <a:avLst/>
          </a:prstGeom>
        </p:spPr>
      </p:pic>
      <p:pic>
        <p:nvPicPr>
          <p:cNvPr id="67" name="Picture 66" descr="giphy (2)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543685" y="1521460"/>
            <a:ext cx="929640" cy="697230"/>
          </a:xfrm>
          <a:prstGeom prst="rect">
            <a:avLst/>
          </a:prstGeom>
        </p:spPr>
      </p:pic>
      <p:pic>
        <p:nvPicPr>
          <p:cNvPr id="68" name="Picture 67" descr="giphy (2)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140710" y="1521460"/>
            <a:ext cx="929640" cy="697230"/>
          </a:xfrm>
          <a:prstGeom prst="rect">
            <a:avLst/>
          </a:prstGeom>
        </p:spPr>
      </p:pic>
      <p:pic>
        <p:nvPicPr>
          <p:cNvPr id="69" name="Picture 68" descr="giphy (2)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825365" y="1521460"/>
            <a:ext cx="929640" cy="697230"/>
          </a:xfrm>
          <a:prstGeom prst="rect">
            <a:avLst/>
          </a:prstGeom>
        </p:spPr>
      </p:pic>
      <p:pic>
        <p:nvPicPr>
          <p:cNvPr id="70" name="Picture 69" descr="giphy (2)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588125" y="1521460"/>
            <a:ext cx="929640" cy="697230"/>
          </a:xfrm>
          <a:prstGeom prst="rect">
            <a:avLst/>
          </a:prstGeom>
        </p:spPr>
      </p:pic>
      <p:pic>
        <p:nvPicPr>
          <p:cNvPr id="71" name="Picture 70" descr="giphy (2)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-55245" y="3696335"/>
            <a:ext cx="929640" cy="697230"/>
          </a:xfrm>
          <a:prstGeom prst="rect">
            <a:avLst/>
          </a:prstGeom>
        </p:spPr>
      </p:pic>
      <p:pic>
        <p:nvPicPr>
          <p:cNvPr id="72" name="Picture 71" descr="giphy (2)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715770" y="3651885"/>
            <a:ext cx="929640" cy="697230"/>
          </a:xfrm>
          <a:prstGeom prst="rect">
            <a:avLst/>
          </a:prstGeom>
        </p:spPr>
      </p:pic>
      <p:pic>
        <p:nvPicPr>
          <p:cNvPr id="73" name="Picture 72" descr="giphy (2)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159760" y="3696335"/>
            <a:ext cx="929640" cy="697230"/>
          </a:xfrm>
          <a:prstGeom prst="rect">
            <a:avLst/>
          </a:prstGeom>
        </p:spPr>
      </p:pic>
      <p:pic>
        <p:nvPicPr>
          <p:cNvPr id="74" name="Picture 73" descr="giphy (2)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859655" y="3717290"/>
            <a:ext cx="929640" cy="697230"/>
          </a:xfrm>
          <a:prstGeom prst="rect">
            <a:avLst/>
          </a:prstGeom>
        </p:spPr>
      </p:pic>
      <p:pic>
        <p:nvPicPr>
          <p:cNvPr id="75" name="Picture 74" descr="giphy (2)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606540" y="3717290"/>
            <a:ext cx="929640" cy="697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94" dur="167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40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08" dur="219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4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2" dur="237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4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6" dur="242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4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50" dur="242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showWhenStopped="0">
                <p:cTn id="45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4" dur="23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7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78" dur="24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48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92" dur="26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showWhenStopped="0">
                <p:cTn id="50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06" dur="282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showWhenStopped="0">
                <p:cTn id="5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28" dur="282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5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42" dur="9320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0"/>
          <p:cNvSpPr txBox="1">
            <a:spLocks noGrp="1"/>
          </p:cNvSpPr>
          <p:nvPr>
            <p:ph type="title"/>
          </p:nvPr>
        </p:nvSpPr>
        <p:spPr>
          <a:xfrm>
            <a:off x="-1620720" y="225446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Look at the picture!!!</a:t>
            </a:r>
          </a:p>
        </p:txBody>
      </p:sp>
      <p:pic>
        <p:nvPicPr>
          <p:cNvPr id="9" name="Picture 8" descr="417ed4eefb655650aff1d66e22d315a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997960" y="483235"/>
            <a:ext cx="547370" cy="26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5" y="915670"/>
            <a:ext cx="7867015" cy="38277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Picture 15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25" y="2444115"/>
            <a:ext cx="614680" cy="614680"/>
          </a:xfrm>
          <a:prstGeom prst="rect">
            <a:avLst/>
          </a:prstGeom>
        </p:spPr>
      </p:pic>
      <p:pic>
        <p:nvPicPr>
          <p:cNvPr id="17" name="Picture 16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995" y="1347470"/>
            <a:ext cx="614680" cy="614680"/>
          </a:xfrm>
          <a:prstGeom prst="rect">
            <a:avLst/>
          </a:prstGeom>
        </p:spPr>
      </p:pic>
      <p:pic>
        <p:nvPicPr>
          <p:cNvPr id="18" name="Picture 17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740" y="843280"/>
            <a:ext cx="614680" cy="614680"/>
          </a:xfrm>
          <a:prstGeom prst="rect">
            <a:avLst/>
          </a:prstGeom>
        </p:spPr>
      </p:pic>
      <p:pic>
        <p:nvPicPr>
          <p:cNvPr id="19" name="Picture 18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130" y="3220085"/>
            <a:ext cx="614680" cy="614680"/>
          </a:xfrm>
          <a:prstGeom prst="rect">
            <a:avLst/>
          </a:prstGeom>
        </p:spPr>
      </p:pic>
      <p:pic>
        <p:nvPicPr>
          <p:cNvPr id="20" name="Picture 19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75" y="1491615"/>
            <a:ext cx="614680" cy="614680"/>
          </a:xfrm>
          <a:prstGeom prst="rect">
            <a:avLst/>
          </a:prstGeom>
        </p:spPr>
      </p:pic>
      <p:pic>
        <p:nvPicPr>
          <p:cNvPr id="21" name="Picture 20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6055" y="843280"/>
            <a:ext cx="614680" cy="614680"/>
          </a:xfrm>
          <a:prstGeom prst="rect">
            <a:avLst/>
          </a:prstGeom>
        </p:spPr>
      </p:pic>
      <p:pic>
        <p:nvPicPr>
          <p:cNvPr id="22" name="Picture 21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0735" y="3723640"/>
            <a:ext cx="614680" cy="614680"/>
          </a:xfrm>
          <a:prstGeom prst="rect">
            <a:avLst/>
          </a:prstGeom>
        </p:spPr>
      </p:pic>
      <p:pic>
        <p:nvPicPr>
          <p:cNvPr id="23" name="Picture 22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380" y="987425"/>
            <a:ext cx="614680" cy="614680"/>
          </a:xfrm>
          <a:prstGeom prst="rect">
            <a:avLst/>
          </a:prstGeom>
        </p:spPr>
      </p:pic>
      <p:pic>
        <p:nvPicPr>
          <p:cNvPr id="24" name="Picture 23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876415" y="1530350"/>
            <a:ext cx="614680" cy="614680"/>
          </a:xfrm>
          <a:prstGeom prst="rect">
            <a:avLst/>
          </a:prstGeom>
        </p:spPr>
      </p:pic>
      <p:pic>
        <p:nvPicPr>
          <p:cNvPr id="25" name="Picture 24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705" y="915670"/>
            <a:ext cx="614680" cy="614680"/>
          </a:xfrm>
          <a:prstGeom prst="rect">
            <a:avLst/>
          </a:prstGeom>
        </p:spPr>
      </p:pic>
      <p:pic>
        <p:nvPicPr>
          <p:cNvPr id="26" name="FAFSE National 3 SB Track 00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4390" y="367665"/>
            <a:ext cx="495300" cy="495300"/>
          </a:xfrm>
          <a:prstGeom prst="rect">
            <a:avLst/>
          </a:prstGeom>
        </p:spPr>
      </p:pic>
      <p:pic>
        <p:nvPicPr>
          <p:cNvPr id="27" name="Picture 26" descr="giph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0380" y="1104900"/>
            <a:ext cx="728980" cy="425450"/>
          </a:xfrm>
          <a:prstGeom prst="rect">
            <a:avLst/>
          </a:prstGeom>
        </p:spPr>
      </p:pic>
      <p:pic>
        <p:nvPicPr>
          <p:cNvPr id="28" name="Picture 27" descr="giph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1755" y="987425"/>
            <a:ext cx="728980" cy="425450"/>
          </a:xfrm>
          <a:prstGeom prst="rect">
            <a:avLst/>
          </a:prstGeom>
        </p:spPr>
      </p:pic>
      <p:pic>
        <p:nvPicPr>
          <p:cNvPr id="29" name="Picture 28" descr="giph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4570" y="2283460"/>
            <a:ext cx="728980" cy="425450"/>
          </a:xfrm>
          <a:prstGeom prst="rect">
            <a:avLst/>
          </a:prstGeom>
        </p:spPr>
      </p:pic>
      <p:pic>
        <p:nvPicPr>
          <p:cNvPr id="30" name="Picture 29" descr="giph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5" y="2499995"/>
            <a:ext cx="728980" cy="425450"/>
          </a:xfrm>
          <a:prstGeom prst="rect">
            <a:avLst/>
          </a:prstGeom>
        </p:spPr>
      </p:pic>
      <p:pic>
        <p:nvPicPr>
          <p:cNvPr id="31" name="Picture 30" descr="giph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130" y="1010285"/>
            <a:ext cx="728980" cy="425450"/>
          </a:xfrm>
          <a:prstGeom prst="rect">
            <a:avLst/>
          </a:prstGeom>
        </p:spPr>
      </p:pic>
      <p:pic>
        <p:nvPicPr>
          <p:cNvPr id="32" name="Picture 31" descr="giph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6460" y="1082040"/>
            <a:ext cx="728980" cy="425450"/>
          </a:xfrm>
          <a:prstGeom prst="rect">
            <a:avLst/>
          </a:prstGeom>
        </p:spPr>
      </p:pic>
      <p:pic>
        <p:nvPicPr>
          <p:cNvPr id="33" name="Picture 32" descr="giph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750" y="1586230"/>
            <a:ext cx="728980" cy="425450"/>
          </a:xfrm>
          <a:prstGeom prst="rect">
            <a:avLst/>
          </a:prstGeom>
        </p:spPr>
      </p:pic>
      <p:pic>
        <p:nvPicPr>
          <p:cNvPr id="34" name="Picture 33" descr="giph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130" y="3435985"/>
            <a:ext cx="728980" cy="425450"/>
          </a:xfrm>
          <a:prstGeom prst="rect">
            <a:avLst/>
          </a:prstGeom>
        </p:spPr>
      </p:pic>
      <p:pic>
        <p:nvPicPr>
          <p:cNvPr id="35" name="Picture 34" descr="giph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0525" y="1635760"/>
            <a:ext cx="728980" cy="425450"/>
          </a:xfrm>
          <a:prstGeom prst="rect">
            <a:avLst/>
          </a:prstGeom>
        </p:spPr>
      </p:pic>
      <p:pic>
        <p:nvPicPr>
          <p:cNvPr id="36" name="Picture 35" descr="giphy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7900" y="3939540"/>
            <a:ext cx="728980" cy="425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95" y="915670"/>
            <a:ext cx="7867015" cy="382778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41" name="Google Shape;541;p50"/>
          <p:cNvSpPr txBox="1">
            <a:spLocks noGrp="1"/>
          </p:cNvSpPr>
          <p:nvPr>
            <p:ph type="title"/>
          </p:nvPr>
        </p:nvSpPr>
        <p:spPr>
          <a:xfrm>
            <a:off x="-1620720" y="225446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Look at the picture!!!</a:t>
            </a:r>
          </a:p>
        </p:txBody>
      </p:sp>
      <p:pic>
        <p:nvPicPr>
          <p:cNvPr id="9" name="Picture 8" descr="417ed4eefb655650aff1d66e22d315a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997960" y="483235"/>
            <a:ext cx="547370" cy="263525"/>
          </a:xfrm>
          <a:prstGeom prst="rect">
            <a:avLst/>
          </a:prstGeom>
        </p:spPr>
      </p:pic>
      <p:pic>
        <p:nvPicPr>
          <p:cNvPr id="10" name="Picture 9" descr="button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945" y="2067560"/>
            <a:ext cx="1025525" cy="583565"/>
          </a:xfrm>
          <a:prstGeom prst="rect">
            <a:avLst/>
          </a:prstGeom>
        </p:spPr>
      </p:pic>
      <p:pic>
        <p:nvPicPr>
          <p:cNvPr id="11" name="Picture 10" descr="button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940" y="843280"/>
            <a:ext cx="1025525" cy="583565"/>
          </a:xfrm>
          <a:prstGeom prst="rect">
            <a:avLst/>
          </a:prstGeom>
        </p:spPr>
      </p:pic>
      <p:pic>
        <p:nvPicPr>
          <p:cNvPr id="12" name="Picture 11" descr="button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325" y="483235"/>
            <a:ext cx="1025525" cy="583565"/>
          </a:xfrm>
          <a:prstGeom prst="rect">
            <a:avLst/>
          </a:prstGeom>
        </p:spPr>
      </p:pic>
      <p:pic>
        <p:nvPicPr>
          <p:cNvPr id="13" name="Picture 12" descr="button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805" y="915670"/>
            <a:ext cx="1025525" cy="583565"/>
          </a:xfrm>
          <a:prstGeom prst="rect">
            <a:avLst/>
          </a:prstGeom>
        </p:spPr>
      </p:pic>
      <p:pic>
        <p:nvPicPr>
          <p:cNvPr id="14" name="Picture 13" descr="button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855" y="411480"/>
            <a:ext cx="1025525" cy="583565"/>
          </a:xfrm>
          <a:prstGeom prst="rect">
            <a:avLst/>
          </a:prstGeom>
        </p:spPr>
      </p:pic>
      <p:pic>
        <p:nvPicPr>
          <p:cNvPr id="15" name="FAFSE National 3 SB Track 00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45330" y="41148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320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ily Activities for Online Lessons by Slidesgo">
  <a:themeElements>
    <a:clrScheme name="Simple Light">
      <a:dk1>
        <a:srgbClr val="434343"/>
      </a:dk1>
      <a:lt1>
        <a:srgbClr val="FFFFFF"/>
      </a:lt1>
      <a:dk2>
        <a:srgbClr val="FAB32E"/>
      </a:dk2>
      <a:lt2>
        <a:srgbClr val="FFFFFF"/>
      </a:lt2>
      <a:accent1>
        <a:srgbClr val="E562A0"/>
      </a:accent1>
      <a:accent2>
        <a:srgbClr val="EEBDD6"/>
      </a:accent2>
      <a:accent3>
        <a:srgbClr val="5ABEC0"/>
      </a:accent3>
      <a:accent4>
        <a:srgbClr val="BBE2E2"/>
      </a:accent4>
      <a:accent5>
        <a:srgbClr val="885BA2"/>
      </a:accent5>
      <a:accent6>
        <a:srgbClr val="C0B0CC"/>
      </a:accent6>
      <a:hlink>
        <a:srgbClr val="885BA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216</Words>
  <Application>Microsoft Office PowerPoint</Application>
  <PresentationFormat>On-screen Show (16:9)</PresentationFormat>
  <Paragraphs>52</Paragraphs>
  <Slides>20</Slides>
  <Notes>20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Rounded MT Bold</vt:lpstr>
      <vt:lpstr>Lato</vt:lpstr>
      <vt:lpstr>Open Sans</vt:lpstr>
      <vt:lpstr>Ranchers</vt:lpstr>
      <vt:lpstr>Daily Activities for Online Lessons by Slidesgo</vt:lpstr>
      <vt:lpstr>Unit Starter</vt:lpstr>
      <vt:lpstr>Give me Five</vt:lpstr>
      <vt:lpstr>PowerPoint Presentation</vt:lpstr>
      <vt:lpstr>Speaking Time!!!</vt:lpstr>
      <vt:lpstr>Speaking time!!!</vt:lpstr>
      <vt:lpstr>Numbers from 1 to 10</vt:lpstr>
      <vt:lpstr>PowerPoint Presentation</vt:lpstr>
      <vt:lpstr>Look at the picture!!!</vt:lpstr>
      <vt:lpstr>Look at the picture!!!</vt:lpstr>
      <vt:lpstr>Let’s practice!!!</vt:lpstr>
      <vt:lpstr>Look at the picture again. Point, ask and answer!!!</vt:lpstr>
      <vt:lpstr>Work in Pairs!!!</vt:lpstr>
      <vt:lpstr>Welcome on stage!!!</vt:lpstr>
      <vt:lpstr>Ask and answer with your friend.</vt:lpstr>
      <vt:lpstr>Let’s practice!!!</vt:lpstr>
      <vt:lpstr>Welcome on stage!!!</vt:lpstr>
      <vt:lpstr>How about you? </vt:lpstr>
      <vt:lpstr>Let’s  play!!!</vt:lpstr>
      <vt:lpstr>Who is faster? </vt:lpstr>
      <vt:lpstr>Goodbye!!!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 class!!!</dc:title>
  <dc:creator/>
  <cp:lastModifiedBy>Trang Nguyen</cp:lastModifiedBy>
  <cp:revision>19</cp:revision>
  <dcterms:created xsi:type="dcterms:W3CDTF">2022-05-14T13:35:45Z</dcterms:created>
  <dcterms:modified xsi:type="dcterms:W3CDTF">2022-05-25T05:15:17Z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00804500E06443468FA20D5F7294E1A4</vt:lpwstr>
  </property>
  <property fmtid="{D5CDD505-2E9C-101B-9397-08002B2CF9AE}" pid="3" name="KSOProductBuildVer">
    <vt:lpwstr>1033-11.2.0.11130</vt:lpwstr>
  </property>
</Properties>
</file>